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62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60" r:id="rId9"/>
    <p:sldId id="262" r:id="rId10"/>
    <p:sldId id="265" r:id="rId11"/>
    <p:sldId id="266" r:id="rId12"/>
    <p:sldId id="264" r:id="rId13"/>
    <p:sldId id="261" r:id="rId14"/>
  </p:sldIdLst>
  <p:sldSz cx="12192000" cy="6858000"/>
  <p:notesSz cx="6662738" cy="9926638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Light" panose="02000000000000000000" pitchFamily="2" charset="0"/>
      <p:regular r:id="rId21"/>
      <p:italic r:id="rId22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ST" id="{C3EA8ECD-7214-4169-BFD8-0F44FADDD829}">
          <p14:sldIdLst>
            <p14:sldId id="256"/>
            <p14:sldId id="257"/>
          </p14:sldIdLst>
        </p14:section>
        <p14:section name="Graph" id="{C52B4CFF-E575-48AA-9273-B1AAD19556F5}">
          <p14:sldIdLst>
            <p14:sldId id="258"/>
            <p14:sldId id="259"/>
            <p14:sldId id="260"/>
            <p14:sldId id="262"/>
            <p14:sldId id="265"/>
            <p14:sldId id="266"/>
            <p14:sldId id="264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2" pos="7469" userDrawn="1">
          <p15:clr>
            <a:srgbClr val="A4A3A4"/>
          </p15:clr>
        </p15:guide>
        <p15:guide id="3" orient="horz" pos="21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ABC"/>
    <a:srgbClr val="F9F676"/>
    <a:srgbClr val="E9F292"/>
    <a:srgbClr val="E9DF5D"/>
    <a:srgbClr val="C5F1F7"/>
    <a:srgbClr val="D6E07C"/>
    <a:srgbClr val="BEDCBF"/>
    <a:srgbClr val="5B9BD5"/>
    <a:srgbClr val="0096D8"/>
    <a:srgbClr val="82CFF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72C3A3-B81A-4A3C-B377-840F7285D98C}" v="114" dt="2023-11-10T11:27:06.1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 autoAdjust="0"/>
    <p:restoredTop sz="95444" autoAdjust="0"/>
  </p:normalViewPr>
  <p:slideViewPr>
    <p:cSldViewPr snapToGrid="0" snapToObjects="1">
      <p:cViewPr varScale="1">
        <p:scale>
          <a:sx n="103" d="100"/>
          <a:sy n="103" d="100"/>
        </p:scale>
        <p:origin x="558" y="102"/>
      </p:cViewPr>
      <p:guideLst>
        <p:guide pos="7469"/>
        <p:guide orient="horz" pos="21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1712"/>
    </p:cViewPr>
  </p:sorterViewPr>
  <p:notesViewPr>
    <p:cSldViewPr snapToGrid="0" snapToObjects="1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Beshara" userId="b8b2c2c9-8c10-4b93-9dc8-e0608d8e27a3" providerId="ADAL" clId="{7C72C3A3-B81A-4A3C-B377-840F7285D98C}"/>
    <pc:docChg chg="undo custSel addSld delSld modSld sldOrd modMainMaster addSection modSection">
      <pc:chgData name="Matteo Beshara" userId="b8b2c2c9-8c10-4b93-9dc8-e0608d8e27a3" providerId="ADAL" clId="{7C72C3A3-B81A-4A3C-B377-840F7285D98C}" dt="2023-11-10T11:27:06.175" v="3161"/>
      <pc:docMkLst>
        <pc:docMk/>
      </pc:docMkLst>
      <pc:sldChg chg="addSp delSp modSp new mod ord">
        <pc:chgData name="Matteo Beshara" userId="b8b2c2c9-8c10-4b93-9dc8-e0608d8e27a3" providerId="ADAL" clId="{7C72C3A3-B81A-4A3C-B377-840F7285D98C}" dt="2023-11-09T14:15:12.506" v="695" actId="113"/>
        <pc:sldMkLst>
          <pc:docMk/>
          <pc:sldMk cId="3828679819" sldId="258"/>
        </pc:sldMkLst>
        <pc:spChg chg="mod">
          <ac:chgData name="Matteo Beshara" userId="b8b2c2c9-8c10-4b93-9dc8-e0608d8e27a3" providerId="ADAL" clId="{7C72C3A3-B81A-4A3C-B377-840F7285D98C}" dt="2023-11-09T14:15:12.506" v="695" actId="113"/>
          <ac:spMkLst>
            <pc:docMk/>
            <pc:sldMk cId="3828679819" sldId="258"/>
            <ac:spMk id="2" creationId="{47EAA726-6D10-3892-B92A-A3A742983825}"/>
          </ac:spMkLst>
        </pc:spChg>
        <pc:spChg chg="mod">
          <ac:chgData name="Matteo Beshara" userId="b8b2c2c9-8c10-4b93-9dc8-e0608d8e27a3" providerId="ADAL" clId="{7C72C3A3-B81A-4A3C-B377-840F7285D98C}" dt="2023-11-09T13:48:15.887" v="177" actId="20577"/>
          <ac:spMkLst>
            <pc:docMk/>
            <pc:sldMk cId="3828679819" sldId="258"/>
            <ac:spMk id="4" creationId="{3F9D7043-8528-FA7E-25B8-F3836557849A}"/>
          </ac:spMkLst>
        </pc:spChg>
        <pc:picChg chg="add mod">
          <ac:chgData name="Matteo Beshara" userId="b8b2c2c9-8c10-4b93-9dc8-e0608d8e27a3" providerId="ADAL" clId="{7C72C3A3-B81A-4A3C-B377-840F7285D98C}" dt="2023-11-09T13:48:24.002" v="178" actId="1076"/>
          <ac:picMkLst>
            <pc:docMk/>
            <pc:sldMk cId="3828679819" sldId="258"/>
            <ac:picMk id="6" creationId="{46A05D34-78CC-622E-10F6-AC705EEC2C4C}"/>
          </ac:picMkLst>
        </pc:picChg>
        <pc:picChg chg="add del mod">
          <ac:chgData name="Matteo Beshara" userId="b8b2c2c9-8c10-4b93-9dc8-e0608d8e27a3" providerId="ADAL" clId="{7C72C3A3-B81A-4A3C-B377-840F7285D98C}" dt="2023-11-09T13:44:43.699" v="136" actId="21"/>
          <ac:picMkLst>
            <pc:docMk/>
            <pc:sldMk cId="3828679819" sldId="258"/>
            <ac:picMk id="1026" creationId="{468CC7C6-B2C4-FEC5-12FC-424612A0BC01}"/>
          </ac:picMkLst>
        </pc:picChg>
      </pc:sldChg>
      <pc:sldChg chg="addSp delSp modSp new mod">
        <pc:chgData name="Matteo Beshara" userId="b8b2c2c9-8c10-4b93-9dc8-e0608d8e27a3" providerId="ADAL" clId="{7C72C3A3-B81A-4A3C-B377-840F7285D98C}" dt="2023-11-09T14:15:30.016" v="698" actId="120"/>
        <pc:sldMkLst>
          <pc:docMk/>
          <pc:sldMk cId="3696037992" sldId="259"/>
        </pc:sldMkLst>
        <pc:spChg chg="mod">
          <ac:chgData name="Matteo Beshara" userId="b8b2c2c9-8c10-4b93-9dc8-e0608d8e27a3" providerId="ADAL" clId="{7C72C3A3-B81A-4A3C-B377-840F7285D98C}" dt="2023-11-09T14:15:30.016" v="698" actId="120"/>
          <ac:spMkLst>
            <pc:docMk/>
            <pc:sldMk cId="3696037992" sldId="259"/>
            <ac:spMk id="2" creationId="{BF2FD52B-0999-9421-DA98-8EB94CD8F9AF}"/>
          </ac:spMkLst>
        </pc:spChg>
        <pc:spChg chg="mod">
          <ac:chgData name="Matteo Beshara" userId="b8b2c2c9-8c10-4b93-9dc8-e0608d8e27a3" providerId="ADAL" clId="{7C72C3A3-B81A-4A3C-B377-840F7285D98C}" dt="2023-11-09T14:00:28.994" v="692" actId="14100"/>
          <ac:spMkLst>
            <pc:docMk/>
            <pc:sldMk cId="3696037992" sldId="259"/>
            <ac:spMk id="4" creationId="{D0E43AB5-9497-985D-53A6-1D8321A52FA4}"/>
          </ac:spMkLst>
        </pc:spChg>
        <pc:spChg chg="add del mod">
          <ac:chgData name="Matteo Beshara" userId="b8b2c2c9-8c10-4b93-9dc8-e0608d8e27a3" providerId="ADAL" clId="{7C72C3A3-B81A-4A3C-B377-840F7285D98C}" dt="2023-11-09T14:15:27.913" v="697" actId="21"/>
          <ac:spMkLst>
            <pc:docMk/>
            <pc:sldMk cId="3696037992" sldId="259"/>
            <ac:spMk id="6" creationId="{ACBB4603-A780-5C06-15B6-82E515D90875}"/>
          </ac:spMkLst>
        </pc:spChg>
        <pc:picChg chg="add mod">
          <ac:chgData name="Matteo Beshara" userId="b8b2c2c9-8c10-4b93-9dc8-e0608d8e27a3" providerId="ADAL" clId="{7C72C3A3-B81A-4A3C-B377-840F7285D98C}" dt="2023-11-09T13:53:19.932" v="459" actId="1038"/>
          <ac:picMkLst>
            <pc:docMk/>
            <pc:sldMk cId="3696037992" sldId="259"/>
            <ac:picMk id="5" creationId="{914732BC-5FDE-BA10-6A57-9E965C6EEE7F}"/>
          </ac:picMkLst>
        </pc:picChg>
        <pc:picChg chg="add del mod">
          <ac:chgData name="Matteo Beshara" userId="b8b2c2c9-8c10-4b93-9dc8-e0608d8e27a3" providerId="ADAL" clId="{7C72C3A3-B81A-4A3C-B377-840F7285D98C}" dt="2023-11-09T13:54:09.107" v="461" actId="478"/>
          <ac:picMkLst>
            <pc:docMk/>
            <pc:sldMk cId="3696037992" sldId="259"/>
            <ac:picMk id="2050" creationId="{3B18AD98-6055-3523-761D-535EE72F819D}"/>
          </ac:picMkLst>
        </pc:picChg>
      </pc:sldChg>
      <pc:sldChg chg="addSp delSp modSp new mod chgLayout">
        <pc:chgData name="Matteo Beshara" userId="b8b2c2c9-8c10-4b93-9dc8-e0608d8e27a3" providerId="ADAL" clId="{7C72C3A3-B81A-4A3C-B377-840F7285D98C}" dt="2023-11-09T16:05:20.469" v="1275" actId="1076"/>
        <pc:sldMkLst>
          <pc:docMk/>
          <pc:sldMk cId="3320200624" sldId="260"/>
        </pc:sldMkLst>
        <pc:spChg chg="del">
          <ac:chgData name="Matteo Beshara" userId="b8b2c2c9-8c10-4b93-9dc8-e0608d8e27a3" providerId="ADAL" clId="{7C72C3A3-B81A-4A3C-B377-840F7285D98C}" dt="2023-11-09T14:15:50.119" v="701" actId="478"/>
          <ac:spMkLst>
            <pc:docMk/>
            <pc:sldMk cId="3320200624" sldId="260"/>
            <ac:spMk id="2" creationId="{2D97679D-8D78-8394-6EA3-44A004902961}"/>
          </ac:spMkLst>
        </pc:spChg>
        <pc:spChg chg="mod ord">
          <ac:chgData name="Matteo Beshara" userId="b8b2c2c9-8c10-4b93-9dc8-e0608d8e27a3" providerId="ADAL" clId="{7C72C3A3-B81A-4A3C-B377-840F7285D98C}" dt="2023-11-09T14:21:37.049" v="874" actId="700"/>
          <ac:spMkLst>
            <pc:docMk/>
            <pc:sldMk cId="3320200624" sldId="260"/>
            <ac:spMk id="3" creationId="{40B71CBB-B189-1AB4-E7F7-CDBFFF6722B7}"/>
          </ac:spMkLst>
        </pc:spChg>
        <pc:spChg chg="del">
          <ac:chgData name="Matteo Beshara" userId="b8b2c2c9-8c10-4b93-9dc8-e0608d8e27a3" providerId="ADAL" clId="{7C72C3A3-B81A-4A3C-B377-840F7285D98C}" dt="2023-11-09T14:15:39.182" v="700"/>
          <ac:spMkLst>
            <pc:docMk/>
            <pc:sldMk cId="3320200624" sldId="260"/>
            <ac:spMk id="4" creationId="{66DDD7D9-3AE3-0522-A43D-9A99CE5E0E8A}"/>
          </ac:spMkLst>
        </pc:spChg>
        <pc:spChg chg="add del mod">
          <ac:chgData name="Matteo Beshara" userId="b8b2c2c9-8c10-4b93-9dc8-e0608d8e27a3" providerId="ADAL" clId="{7C72C3A3-B81A-4A3C-B377-840F7285D98C}" dt="2023-11-09T14:15:51.890" v="702" actId="478"/>
          <ac:spMkLst>
            <pc:docMk/>
            <pc:sldMk cId="3320200624" sldId="260"/>
            <ac:spMk id="5" creationId="{861DFF3F-AD04-9AEC-B335-77BAFF892B70}"/>
          </ac:spMkLst>
        </pc:spChg>
        <pc:spChg chg="add del mod">
          <ac:chgData name="Matteo Beshara" userId="b8b2c2c9-8c10-4b93-9dc8-e0608d8e27a3" providerId="ADAL" clId="{7C72C3A3-B81A-4A3C-B377-840F7285D98C}" dt="2023-11-09T14:16:17.514" v="703" actId="478"/>
          <ac:spMkLst>
            <pc:docMk/>
            <pc:sldMk cId="3320200624" sldId="260"/>
            <ac:spMk id="7" creationId="{167C8DD8-9253-E4D3-2685-6112FE8ACD01}"/>
          </ac:spMkLst>
        </pc:spChg>
        <pc:spChg chg="add del mod">
          <ac:chgData name="Matteo Beshara" userId="b8b2c2c9-8c10-4b93-9dc8-e0608d8e27a3" providerId="ADAL" clId="{7C72C3A3-B81A-4A3C-B377-840F7285D98C}" dt="2023-11-09T15:58:54.597" v="1195" actId="1076"/>
          <ac:spMkLst>
            <pc:docMk/>
            <pc:sldMk cId="3320200624" sldId="260"/>
            <ac:spMk id="8" creationId="{187D681E-F279-8109-70D6-E68EB54A98FA}"/>
          </ac:spMkLst>
        </pc:spChg>
        <pc:spChg chg="add del mod">
          <ac:chgData name="Matteo Beshara" userId="b8b2c2c9-8c10-4b93-9dc8-e0608d8e27a3" providerId="ADAL" clId="{7C72C3A3-B81A-4A3C-B377-840F7285D98C}" dt="2023-11-09T15:57:39.385" v="1179" actId="1076"/>
          <ac:spMkLst>
            <pc:docMk/>
            <pc:sldMk cId="3320200624" sldId="260"/>
            <ac:spMk id="9" creationId="{1C3982A2-9167-B1CF-2F3C-EA2F392706CD}"/>
          </ac:spMkLst>
        </pc:spChg>
        <pc:spChg chg="add del mod">
          <ac:chgData name="Matteo Beshara" userId="b8b2c2c9-8c10-4b93-9dc8-e0608d8e27a3" providerId="ADAL" clId="{7C72C3A3-B81A-4A3C-B377-840F7285D98C}" dt="2023-11-09T14:46:55.578" v="1100" actId="1038"/>
          <ac:spMkLst>
            <pc:docMk/>
            <pc:sldMk cId="3320200624" sldId="260"/>
            <ac:spMk id="10" creationId="{B14ACB9F-1431-EBBB-DB4E-C982A3EEA32F}"/>
          </ac:spMkLst>
        </pc:spChg>
        <pc:spChg chg="add del mod">
          <ac:chgData name="Matteo Beshara" userId="b8b2c2c9-8c10-4b93-9dc8-e0608d8e27a3" providerId="ADAL" clId="{7C72C3A3-B81A-4A3C-B377-840F7285D98C}" dt="2023-11-09T15:59:06.224" v="1197" actId="1076"/>
          <ac:spMkLst>
            <pc:docMk/>
            <pc:sldMk cId="3320200624" sldId="260"/>
            <ac:spMk id="11" creationId="{003577D3-B7C7-2543-51A3-B6B9BC0C68BA}"/>
          </ac:spMkLst>
        </pc:spChg>
        <pc:spChg chg="add del mod">
          <ac:chgData name="Matteo Beshara" userId="b8b2c2c9-8c10-4b93-9dc8-e0608d8e27a3" providerId="ADAL" clId="{7C72C3A3-B81A-4A3C-B377-840F7285D98C}" dt="2023-11-09T15:58:58.077" v="1196" actId="1076"/>
          <ac:spMkLst>
            <pc:docMk/>
            <pc:sldMk cId="3320200624" sldId="260"/>
            <ac:spMk id="12" creationId="{19EF1202-F76A-094E-9711-A6440FCC7C48}"/>
          </ac:spMkLst>
        </pc:spChg>
        <pc:spChg chg="add del mod">
          <ac:chgData name="Matteo Beshara" userId="b8b2c2c9-8c10-4b93-9dc8-e0608d8e27a3" providerId="ADAL" clId="{7C72C3A3-B81A-4A3C-B377-840F7285D98C}" dt="2023-11-09T15:50:26.080" v="1147" actId="1076"/>
          <ac:spMkLst>
            <pc:docMk/>
            <pc:sldMk cId="3320200624" sldId="260"/>
            <ac:spMk id="13" creationId="{38F8F4FB-F9AE-C66F-6CD9-6140DF438798}"/>
          </ac:spMkLst>
        </pc:spChg>
        <pc:spChg chg="add del mod">
          <ac:chgData name="Matteo Beshara" userId="b8b2c2c9-8c10-4b93-9dc8-e0608d8e27a3" providerId="ADAL" clId="{7C72C3A3-B81A-4A3C-B377-840F7285D98C}" dt="2023-11-09T15:58:46.709" v="1192" actId="1076"/>
          <ac:spMkLst>
            <pc:docMk/>
            <pc:sldMk cId="3320200624" sldId="260"/>
            <ac:spMk id="14" creationId="{7888D46A-17D9-63A1-C431-AED4E5CE45CB}"/>
          </ac:spMkLst>
        </pc:spChg>
        <pc:spChg chg="add mod ord">
          <ac:chgData name="Matteo Beshara" userId="b8b2c2c9-8c10-4b93-9dc8-e0608d8e27a3" providerId="ADAL" clId="{7C72C3A3-B81A-4A3C-B377-840F7285D98C}" dt="2023-11-09T15:58:50.086" v="1194" actId="1076"/>
          <ac:spMkLst>
            <pc:docMk/>
            <pc:sldMk cId="3320200624" sldId="260"/>
            <ac:spMk id="40" creationId="{2DAEF60A-0D3A-6236-9B3E-87DBDEB8C5DD}"/>
          </ac:spMkLst>
        </pc:spChg>
        <pc:spChg chg="add del mod ord">
          <ac:chgData name="Matteo Beshara" userId="b8b2c2c9-8c10-4b93-9dc8-e0608d8e27a3" providerId="ADAL" clId="{7C72C3A3-B81A-4A3C-B377-840F7285D98C}" dt="2023-11-09T14:21:39.378" v="875" actId="478"/>
          <ac:spMkLst>
            <pc:docMk/>
            <pc:sldMk cId="3320200624" sldId="260"/>
            <ac:spMk id="41" creationId="{8D6B70C3-30EF-E0CF-F92E-CCB6AAA500AB}"/>
          </ac:spMkLst>
        </pc:spChg>
        <pc:spChg chg="add mod">
          <ac:chgData name="Matteo Beshara" userId="b8b2c2c9-8c10-4b93-9dc8-e0608d8e27a3" providerId="ADAL" clId="{7C72C3A3-B81A-4A3C-B377-840F7285D98C}" dt="2023-11-09T14:47:29.214" v="1112" actId="1076"/>
          <ac:spMkLst>
            <pc:docMk/>
            <pc:sldMk cId="3320200624" sldId="260"/>
            <ac:spMk id="42" creationId="{74EFB81C-0091-4FAF-7A1E-B2036366FA24}"/>
          </ac:spMkLst>
        </pc:spChg>
        <pc:spChg chg="add mod">
          <ac:chgData name="Matteo Beshara" userId="b8b2c2c9-8c10-4b93-9dc8-e0608d8e27a3" providerId="ADAL" clId="{7C72C3A3-B81A-4A3C-B377-840F7285D98C}" dt="2023-11-09T14:46:59.402" v="1111" actId="1038"/>
          <ac:spMkLst>
            <pc:docMk/>
            <pc:sldMk cId="3320200624" sldId="260"/>
            <ac:spMk id="43" creationId="{B3064575-8B33-6457-54F2-3A1B642777C8}"/>
          </ac:spMkLst>
        </pc:spChg>
        <pc:spChg chg="add mod">
          <ac:chgData name="Matteo Beshara" userId="b8b2c2c9-8c10-4b93-9dc8-e0608d8e27a3" providerId="ADAL" clId="{7C72C3A3-B81A-4A3C-B377-840F7285D98C}" dt="2023-11-09T14:47:46.135" v="1116" actId="1076"/>
          <ac:spMkLst>
            <pc:docMk/>
            <pc:sldMk cId="3320200624" sldId="260"/>
            <ac:spMk id="44" creationId="{47589EFC-D09D-B68D-A119-FC2CCCA84611}"/>
          </ac:spMkLst>
        </pc:spChg>
        <pc:spChg chg="add mod">
          <ac:chgData name="Matteo Beshara" userId="b8b2c2c9-8c10-4b93-9dc8-e0608d8e27a3" providerId="ADAL" clId="{7C72C3A3-B81A-4A3C-B377-840F7285D98C}" dt="2023-11-09T15:58:35.844" v="1189" actId="1076"/>
          <ac:spMkLst>
            <pc:docMk/>
            <pc:sldMk cId="3320200624" sldId="260"/>
            <ac:spMk id="45" creationId="{85C65FB9-F35B-EEF9-5E68-E154AFBD960A}"/>
          </ac:spMkLst>
        </pc:spChg>
        <pc:spChg chg="add mod">
          <ac:chgData name="Matteo Beshara" userId="b8b2c2c9-8c10-4b93-9dc8-e0608d8e27a3" providerId="ADAL" clId="{7C72C3A3-B81A-4A3C-B377-840F7285D98C}" dt="2023-11-09T16:04:47.439" v="1243" actId="1076"/>
          <ac:spMkLst>
            <pc:docMk/>
            <pc:sldMk cId="3320200624" sldId="260"/>
            <ac:spMk id="151" creationId="{CE07C77F-A273-5C82-C88D-751DD85DE7EF}"/>
          </ac:spMkLst>
        </pc:spChg>
        <pc:spChg chg="add mod">
          <ac:chgData name="Matteo Beshara" userId="b8b2c2c9-8c10-4b93-9dc8-e0608d8e27a3" providerId="ADAL" clId="{7C72C3A3-B81A-4A3C-B377-840F7285D98C}" dt="2023-11-09T16:04:55.323" v="1254" actId="20577"/>
          <ac:spMkLst>
            <pc:docMk/>
            <pc:sldMk cId="3320200624" sldId="260"/>
            <ac:spMk id="152" creationId="{45F1CB46-049C-EEF0-26D0-7D043CFD9B94}"/>
          </ac:spMkLst>
        </pc:spChg>
        <pc:spChg chg="add mod">
          <ac:chgData name="Matteo Beshara" userId="b8b2c2c9-8c10-4b93-9dc8-e0608d8e27a3" providerId="ADAL" clId="{7C72C3A3-B81A-4A3C-B377-840F7285D98C}" dt="2023-11-09T16:05:04.868" v="1261" actId="20577"/>
          <ac:spMkLst>
            <pc:docMk/>
            <pc:sldMk cId="3320200624" sldId="260"/>
            <ac:spMk id="153" creationId="{613CDED3-B77E-92E3-8414-0CF77A17796A}"/>
          </ac:spMkLst>
        </pc:spChg>
        <pc:spChg chg="add mod">
          <ac:chgData name="Matteo Beshara" userId="b8b2c2c9-8c10-4b93-9dc8-e0608d8e27a3" providerId="ADAL" clId="{7C72C3A3-B81A-4A3C-B377-840F7285D98C}" dt="2023-11-09T16:05:20.469" v="1275" actId="1076"/>
          <ac:spMkLst>
            <pc:docMk/>
            <pc:sldMk cId="3320200624" sldId="260"/>
            <ac:spMk id="154" creationId="{402B6AB3-1A23-D794-57AC-147628D8F80E}"/>
          </ac:spMkLst>
        </pc:spChg>
        <pc:cxnChg chg="add del mod">
          <ac:chgData name="Matteo Beshara" userId="b8b2c2c9-8c10-4b93-9dc8-e0608d8e27a3" providerId="ADAL" clId="{7C72C3A3-B81A-4A3C-B377-840F7285D98C}" dt="2023-11-09T14:22:03.360" v="902" actId="478"/>
          <ac:cxnSpMkLst>
            <pc:docMk/>
            <pc:sldMk cId="3320200624" sldId="260"/>
            <ac:cxnSpMk id="16" creationId="{B309B87D-C5C6-A271-10D5-D34FCA3AB46C}"/>
          </ac:cxnSpMkLst>
        </pc:cxnChg>
        <pc:cxnChg chg="add del mod">
          <ac:chgData name="Matteo Beshara" userId="b8b2c2c9-8c10-4b93-9dc8-e0608d8e27a3" providerId="ADAL" clId="{7C72C3A3-B81A-4A3C-B377-840F7285D98C}" dt="2023-11-09T14:22:00.864" v="900" actId="478"/>
          <ac:cxnSpMkLst>
            <pc:docMk/>
            <pc:sldMk cId="3320200624" sldId="260"/>
            <ac:cxnSpMk id="18" creationId="{30B9D0DF-0AE0-45F3-6E19-7D4407841D71}"/>
          </ac:cxnSpMkLst>
        </pc:cxnChg>
        <pc:cxnChg chg="add del mod">
          <ac:chgData name="Matteo Beshara" userId="b8b2c2c9-8c10-4b93-9dc8-e0608d8e27a3" providerId="ADAL" clId="{7C72C3A3-B81A-4A3C-B377-840F7285D98C}" dt="2023-11-09T14:21:59.638" v="899" actId="478"/>
          <ac:cxnSpMkLst>
            <pc:docMk/>
            <pc:sldMk cId="3320200624" sldId="260"/>
            <ac:cxnSpMk id="20" creationId="{653F68CB-61EE-A463-0183-BF616FA95301}"/>
          </ac:cxnSpMkLst>
        </pc:cxnChg>
        <pc:cxnChg chg="add del mod">
          <ac:chgData name="Matteo Beshara" userId="b8b2c2c9-8c10-4b93-9dc8-e0608d8e27a3" providerId="ADAL" clId="{7C72C3A3-B81A-4A3C-B377-840F7285D98C}" dt="2023-11-09T14:22:04.392" v="903" actId="478"/>
          <ac:cxnSpMkLst>
            <pc:docMk/>
            <pc:sldMk cId="3320200624" sldId="260"/>
            <ac:cxnSpMk id="23" creationId="{7EE5DA8C-5542-CAAF-2400-5B8792A3BA33}"/>
          </ac:cxnSpMkLst>
        </pc:cxnChg>
        <pc:cxnChg chg="add del mod">
          <ac:chgData name="Matteo Beshara" userId="b8b2c2c9-8c10-4b93-9dc8-e0608d8e27a3" providerId="ADAL" clId="{7C72C3A3-B81A-4A3C-B377-840F7285D98C}" dt="2023-11-09T14:21:56.751" v="896" actId="478"/>
          <ac:cxnSpMkLst>
            <pc:docMk/>
            <pc:sldMk cId="3320200624" sldId="260"/>
            <ac:cxnSpMk id="25" creationId="{9496E640-C4C3-EDCD-65C5-7C603A66C234}"/>
          </ac:cxnSpMkLst>
        </pc:cxnChg>
        <pc:cxnChg chg="add del mod">
          <ac:chgData name="Matteo Beshara" userId="b8b2c2c9-8c10-4b93-9dc8-e0608d8e27a3" providerId="ADAL" clId="{7C72C3A3-B81A-4A3C-B377-840F7285D98C}" dt="2023-11-09T14:21:54.712" v="894" actId="478"/>
          <ac:cxnSpMkLst>
            <pc:docMk/>
            <pc:sldMk cId="3320200624" sldId="260"/>
            <ac:cxnSpMk id="28" creationId="{5AAA4C83-B582-ABA1-6696-E16084AA381A}"/>
          </ac:cxnSpMkLst>
        </pc:cxnChg>
        <pc:cxnChg chg="add del mod">
          <ac:chgData name="Matteo Beshara" userId="b8b2c2c9-8c10-4b93-9dc8-e0608d8e27a3" providerId="ADAL" clId="{7C72C3A3-B81A-4A3C-B377-840F7285D98C}" dt="2023-11-09T14:21:57.909" v="897" actId="478"/>
          <ac:cxnSpMkLst>
            <pc:docMk/>
            <pc:sldMk cId="3320200624" sldId="260"/>
            <ac:cxnSpMk id="30" creationId="{A5B0321C-C293-0261-C28D-98EAE7DD07AA}"/>
          </ac:cxnSpMkLst>
        </pc:cxnChg>
        <pc:cxnChg chg="add del mod">
          <ac:chgData name="Matteo Beshara" userId="b8b2c2c9-8c10-4b93-9dc8-e0608d8e27a3" providerId="ADAL" clId="{7C72C3A3-B81A-4A3C-B377-840F7285D98C}" dt="2023-11-09T14:21:53.888" v="893" actId="478"/>
          <ac:cxnSpMkLst>
            <pc:docMk/>
            <pc:sldMk cId="3320200624" sldId="260"/>
            <ac:cxnSpMk id="32" creationId="{BAB5716A-81A3-EA69-6F23-43B628B5E0B3}"/>
          </ac:cxnSpMkLst>
        </pc:cxnChg>
        <pc:cxnChg chg="add del mod">
          <ac:chgData name="Matteo Beshara" userId="b8b2c2c9-8c10-4b93-9dc8-e0608d8e27a3" providerId="ADAL" clId="{7C72C3A3-B81A-4A3C-B377-840F7285D98C}" dt="2023-11-09T14:21:58.745" v="898" actId="478"/>
          <ac:cxnSpMkLst>
            <pc:docMk/>
            <pc:sldMk cId="3320200624" sldId="260"/>
            <ac:cxnSpMk id="34" creationId="{B0A5E724-F998-BCBF-07F7-A30C395C4CD6}"/>
          </ac:cxnSpMkLst>
        </pc:cxnChg>
        <pc:cxnChg chg="add del mod">
          <ac:chgData name="Matteo Beshara" userId="b8b2c2c9-8c10-4b93-9dc8-e0608d8e27a3" providerId="ADAL" clId="{7C72C3A3-B81A-4A3C-B377-840F7285D98C}" dt="2023-11-09T14:22:01.704" v="901" actId="478"/>
          <ac:cxnSpMkLst>
            <pc:docMk/>
            <pc:sldMk cId="3320200624" sldId="260"/>
            <ac:cxnSpMk id="37" creationId="{E6CA6A86-52DC-45E5-3827-C74FC54D3ACC}"/>
          </ac:cxnSpMkLst>
        </pc:cxnChg>
        <pc:cxnChg chg="add del mod">
          <ac:chgData name="Matteo Beshara" userId="b8b2c2c9-8c10-4b93-9dc8-e0608d8e27a3" providerId="ADAL" clId="{7C72C3A3-B81A-4A3C-B377-840F7285D98C}" dt="2023-11-09T14:21:55.592" v="895" actId="478"/>
          <ac:cxnSpMkLst>
            <pc:docMk/>
            <pc:sldMk cId="3320200624" sldId="260"/>
            <ac:cxnSpMk id="39" creationId="{EF70B4EC-4213-B1D6-2E86-C60AF3EFC721}"/>
          </ac:cxnSpMkLst>
        </pc:cxnChg>
        <pc:cxnChg chg="add mod">
          <ac:chgData name="Matteo Beshara" userId="b8b2c2c9-8c10-4b93-9dc8-e0608d8e27a3" providerId="ADAL" clId="{7C72C3A3-B81A-4A3C-B377-840F7285D98C}" dt="2023-11-09T15:58:54.597" v="1195" actId="1076"/>
          <ac:cxnSpMkLst>
            <pc:docMk/>
            <pc:sldMk cId="3320200624" sldId="260"/>
            <ac:cxnSpMk id="47" creationId="{4A806B8F-61A8-2732-C56E-B66FF57AF91A}"/>
          </ac:cxnSpMkLst>
        </pc:cxnChg>
        <pc:cxnChg chg="add mod">
          <ac:chgData name="Matteo Beshara" userId="b8b2c2c9-8c10-4b93-9dc8-e0608d8e27a3" providerId="ADAL" clId="{7C72C3A3-B81A-4A3C-B377-840F7285D98C}" dt="2023-11-09T15:58:58.077" v="1196" actId="1076"/>
          <ac:cxnSpMkLst>
            <pc:docMk/>
            <pc:sldMk cId="3320200624" sldId="260"/>
            <ac:cxnSpMk id="49" creationId="{6ABB148B-CB28-FAE2-AFEA-F88A740F90F5}"/>
          </ac:cxnSpMkLst>
        </pc:cxnChg>
        <pc:cxnChg chg="add mod">
          <ac:chgData name="Matteo Beshara" userId="b8b2c2c9-8c10-4b93-9dc8-e0608d8e27a3" providerId="ADAL" clId="{7C72C3A3-B81A-4A3C-B377-840F7285D98C}" dt="2023-11-09T15:58:35.844" v="1189" actId="1076"/>
          <ac:cxnSpMkLst>
            <pc:docMk/>
            <pc:sldMk cId="3320200624" sldId="260"/>
            <ac:cxnSpMk id="51" creationId="{9399AD85-C4AB-6F93-6ABC-9FC0A5EA54F8}"/>
          </ac:cxnSpMkLst>
        </pc:cxnChg>
        <pc:cxnChg chg="add mod">
          <ac:chgData name="Matteo Beshara" userId="b8b2c2c9-8c10-4b93-9dc8-e0608d8e27a3" providerId="ADAL" clId="{7C72C3A3-B81A-4A3C-B377-840F7285D98C}" dt="2023-11-09T15:59:06.224" v="1197" actId="1076"/>
          <ac:cxnSpMkLst>
            <pc:docMk/>
            <pc:sldMk cId="3320200624" sldId="260"/>
            <ac:cxnSpMk id="53" creationId="{92580B98-53F5-3274-0ED9-A6A89064E184}"/>
          </ac:cxnSpMkLst>
        </pc:cxnChg>
        <pc:cxnChg chg="add mod">
          <ac:chgData name="Matteo Beshara" userId="b8b2c2c9-8c10-4b93-9dc8-e0608d8e27a3" providerId="ADAL" clId="{7C72C3A3-B81A-4A3C-B377-840F7285D98C}" dt="2023-11-09T15:58:35.844" v="1189" actId="1076"/>
          <ac:cxnSpMkLst>
            <pc:docMk/>
            <pc:sldMk cId="3320200624" sldId="260"/>
            <ac:cxnSpMk id="55" creationId="{80C30529-228D-A7EC-ACEC-31A2B0B3CA23}"/>
          </ac:cxnSpMkLst>
        </pc:cxnChg>
        <pc:cxnChg chg="add mod">
          <ac:chgData name="Matteo Beshara" userId="b8b2c2c9-8c10-4b93-9dc8-e0608d8e27a3" providerId="ADAL" clId="{7C72C3A3-B81A-4A3C-B377-840F7285D98C}" dt="2023-11-09T15:58:54.597" v="1195" actId="1076"/>
          <ac:cxnSpMkLst>
            <pc:docMk/>
            <pc:sldMk cId="3320200624" sldId="260"/>
            <ac:cxnSpMk id="63" creationId="{88A2D7BF-46F0-2727-1120-C4625263376D}"/>
          </ac:cxnSpMkLst>
        </pc:cxnChg>
        <pc:cxnChg chg="add mod">
          <ac:chgData name="Matteo Beshara" userId="b8b2c2c9-8c10-4b93-9dc8-e0608d8e27a3" providerId="ADAL" clId="{7C72C3A3-B81A-4A3C-B377-840F7285D98C}" dt="2023-11-09T15:58:58.077" v="1196" actId="1076"/>
          <ac:cxnSpMkLst>
            <pc:docMk/>
            <pc:sldMk cId="3320200624" sldId="260"/>
            <ac:cxnSpMk id="64" creationId="{5EF4D114-3A90-D059-1520-0E55A98B53EC}"/>
          </ac:cxnSpMkLst>
        </pc:cxnChg>
        <pc:cxnChg chg="add mod">
          <ac:chgData name="Matteo Beshara" userId="b8b2c2c9-8c10-4b93-9dc8-e0608d8e27a3" providerId="ADAL" clId="{7C72C3A3-B81A-4A3C-B377-840F7285D98C}" dt="2023-11-09T15:57:39.385" v="1179" actId="1076"/>
          <ac:cxnSpMkLst>
            <pc:docMk/>
            <pc:sldMk cId="3320200624" sldId="260"/>
            <ac:cxnSpMk id="67" creationId="{919A2E9B-982D-F821-77A6-4F5F1B042785}"/>
          </ac:cxnSpMkLst>
        </pc:cxnChg>
        <pc:cxnChg chg="add mod">
          <ac:chgData name="Matteo Beshara" userId="b8b2c2c9-8c10-4b93-9dc8-e0608d8e27a3" providerId="ADAL" clId="{7C72C3A3-B81A-4A3C-B377-840F7285D98C}" dt="2023-11-09T15:59:06.224" v="1197" actId="1076"/>
          <ac:cxnSpMkLst>
            <pc:docMk/>
            <pc:sldMk cId="3320200624" sldId="260"/>
            <ac:cxnSpMk id="70" creationId="{4E9FA5FD-52D1-1DC9-C185-3233A1269A0A}"/>
          </ac:cxnSpMkLst>
        </pc:cxnChg>
        <pc:cxnChg chg="add mod">
          <ac:chgData name="Matteo Beshara" userId="b8b2c2c9-8c10-4b93-9dc8-e0608d8e27a3" providerId="ADAL" clId="{7C72C3A3-B81A-4A3C-B377-840F7285D98C}" dt="2023-11-09T15:50:26.080" v="1147" actId="1076"/>
          <ac:cxnSpMkLst>
            <pc:docMk/>
            <pc:sldMk cId="3320200624" sldId="260"/>
            <ac:cxnSpMk id="73" creationId="{BD016F69-0459-8164-66FB-5F23040D5CD5}"/>
          </ac:cxnSpMkLst>
        </pc:cxnChg>
        <pc:cxnChg chg="add mod">
          <ac:chgData name="Matteo Beshara" userId="b8b2c2c9-8c10-4b93-9dc8-e0608d8e27a3" providerId="ADAL" clId="{7C72C3A3-B81A-4A3C-B377-840F7285D98C}" dt="2023-11-09T15:58:46.709" v="1192" actId="1076"/>
          <ac:cxnSpMkLst>
            <pc:docMk/>
            <pc:sldMk cId="3320200624" sldId="260"/>
            <ac:cxnSpMk id="80" creationId="{C2F32D73-143A-B83D-55E8-12DFD4115127}"/>
          </ac:cxnSpMkLst>
        </pc:cxnChg>
        <pc:cxnChg chg="add mod">
          <ac:chgData name="Matteo Beshara" userId="b8b2c2c9-8c10-4b93-9dc8-e0608d8e27a3" providerId="ADAL" clId="{7C72C3A3-B81A-4A3C-B377-840F7285D98C}" dt="2023-11-09T15:53:07.473" v="1152" actId="14100"/>
          <ac:cxnSpMkLst>
            <pc:docMk/>
            <pc:sldMk cId="3320200624" sldId="260"/>
            <ac:cxnSpMk id="81" creationId="{CAAB861F-F1A9-FF3D-308D-F51D99231BA3}"/>
          </ac:cxnSpMkLst>
        </pc:cxnChg>
        <pc:cxnChg chg="add mod">
          <ac:chgData name="Matteo Beshara" userId="b8b2c2c9-8c10-4b93-9dc8-e0608d8e27a3" providerId="ADAL" clId="{7C72C3A3-B81A-4A3C-B377-840F7285D98C}" dt="2023-11-09T15:58:35.844" v="1189" actId="1076"/>
          <ac:cxnSpMkLst>
            <pc:docMk/>
            <pc:sldMk cId="3320200624" sldId="260"/>
            <ac:cxnSpMk id="84" creationId="{FAF49DEA-9AE2-10E2-C161-1ACEFC348753}"/>
          </ac:cxnSpMkLst>
        </pc:cxnChg>
        <pc:cxnChg chg="add mod">
          <ac:chgData name="Matteo Beshara" userId="b8b2c2c9-8c10-4b93-9dc8-e0608d8e27a3" providerId="ADAL" clId="{7C72C3A3-B81A-4A3C-B377-840F7285D98C}" dt="2023-11-09T15:58:58.077" v="1196" actId="1076"/>
          <ac:cxnSpMkLst>
            <pc:docMk/>
            <pc:sldMk cId="3320200624" sldId="260"/>
            <ac:cxnSpMk id="88" creationId="{E77811F9-8BB8-55A1-988F-D8F835CCEB65}"/>
          </ac:cxnSpMkLst>
        </pc:cxnChg>
        <pc:cxnChg chg="add mod">
          <ac:chgData name="Matteo Beshara" userId="b8b2c2c9-8c10-4b93-9dc8-e0608d8e27a3" providerId="ADAL" clId="{7C72C3A3-B81A-4A3C-B377-840F7285D98C}" dt="2023-11-09T15:58:58.077" v="1196" actId="1076"/>
          <ac:cxnSpMkLst>
            <pc:docMk/>
            <pc:sldMk cId="3320200624" sldId="260"/>
            <ac:cxnSpMk id="89" creationId="{E0B6309F-003B-2BED-2193-8C1E18C62C88}"/>
          </ac:cxnSpMkLst>
        </pc:cxnChg>
        <pc:cxnChg chg="add mod">
          <ac:chgData name="Matteo Beshara" userId="b8b2c2c9-8c10-4b93-9dc8-e0608d8e27a3" providerId="ADAL" clId="{7C72C3A3-B81A-4A3C-B377-840F7285D98C}" dt="2023-11-09T15:58:54.597" v="1195" actId="1076"/>
          <ac:cxnSpMkLst>
            <pc:docMk/>
            <pc:sldMk cId="3320200624" sldId="260"/>
            <ac:cxnSpMk id="92" creationId="{37BF82D0-0BC7-5730-B78B-05FFDAA4E762}"/>
          </ac:cxnSpMkLst>
        </pc:cxnChg>
        <pc:cxnChg chg="add mod">
          <ac:chgData name="Matteo Beshara" userId="b8b2c2c9-8c10-4b93-9dc8-e0608d8e27a3" providerId="ADAL" clId="{7C72C3A3-B81A-4A3C-B377-840F7285D98C}" dt="2023-11-09T15:59:42.759" v="1200" actId="33986"/>
          <ac:cxnSpMkLst>
            <pc:docMk/>
            <pc:sldMk cId="3320200624" sldId="260"/>
            <ac:cxnSpMk id="97" creationId="{203504A3-E728-D204-2B2D-AB9AB5E6B29C}"/>
          </ac:cxnSpMkLst>
        </pc:cxnChg>
        <pc:cxnChg chg="add mod">
          <ac:chgData name="Matteo Beshara" userId="b8b2c2c9-8c10-4b93-9dc8-e0608d8e27a3" providerId="ADAL" clId="{7C72C3A3-B81A-4A3C-B377-840F7285D98C}" dt="2023-11-09T15:59:06.224" v="1197" actId="1076"/>
          <ac:cxnSpMkLst>
            <pc:docMk/>
            <pc:sldMk cId="3320200624" sldId="260"/>
            <ac:cxnSpMk id="102" creationId="{B4CA4A6B-0E17-2325-396B-D6DA6BD0E10C}"/>
          </ac:cxnSpMkLst>
        </pc:cxnChg>
        <pc:cxnChg chg="add del">
          <ac:chgData name="Matteo Beshara" userId="b8b2c2c9-8c10-4b93-9dc8-e0608d8e27a3" providerId="ADAL" clId="{7C72C3A3-B81A-4A3C-B377-840F7285D98C}" dt="2023-11-09T15:59:30.784" v="1199" actId="478"/>
          <ac:cxnSpMkLst>
            <pc:docMk/>
            <pc:sldMk cId="3320200624" sldId="260"/>
            <ac:cxnSpMk id="150" creationId="{E33CB809-EF59-A536-A576-80AAC0B36D8F}"/>
          </ac:cxnSpMkLst>
        </pc:cxnChg>
      </pc:sldChg>
      <pc:sldChg chg="addSp delSp modSp add mod">
        <pc:chgData name="Matteo Beshara" userId="b8b2c2c9-8c10-4b93-9dc8-e0608d8e27a3" providerId="ADAL" clId="{7C72C3A3-B81A-4A3C-B377-840F7285D98C}" dt="2023-11-10T11:20:42.994" v="3151" actId="20577"/>
        <pc:sldMkLst>
          <pc:docMk/>
          <pc:sldMk cId="2058920532" sldId="261"/>
        </pc:sldMkLst>
        <pc:spChg chg="add mod">
          <ac:chgData name="Matteo Beshara" userId="b8b2c2c9-8c10-4b93-9dc8-e0608d8e27a3" providerId="ADAL" clId="{7C72C3A3-B81A-4A3C-B377-840F7285D98C}" dt="2023-11-10T11:20:42.994" v="3151" actId="20577"/>
          <ac:spMkLst>
            <pc:docMk/>
            <pc:sldMk cId="2058920532" sldId="261"/>
            <ac:spMk id="2" creationId="{8741D5DE-D82A-F62A-4167-B123A6C1A2A8}"/>
          </ac:spMkLst>
        </pc:spChg>
        <pc:spChg chg="add mod">
          <ac:chgData name="Matteo Beshara" userId="b8b2c2c9-8c10-4b93-9dc8-e0608d8e27a3" providerId="ADAL" clId="{7C72C3A3-B81A-4A3C-B377-840F7285D98C}" dt="2023-11-09T16:13:18.776" v="1671" actId="207"/>
          <ac:spMkLst>
            <pc:docMk/>
            <pc:sldMk cId="2058920532" sldId="261"/>
            <ac:spMk id="4" creationId="{4D525DE5-4660-F0F7-517A-CB71174B2AFC}"/>
          </ac:spMkLst>
        </pc:spChg>
        <pc:spChg chg="add del mod">
          <ac:chgData name="Matteo Beshara" userId="b8b2c2c9-8c10-4b93-9dc8-e0608d8e27a3" providerId="ADAL" clId="{7C72C3A3-B81A-4A3C-B377-840F7285D98C}" dt="2023-11-09T16:13:00.023" v="1670"/>
          <ac:spMkLst>
            <pc:docMk/>
            <pc:sldMk cId="2058920532" sldId="261"/>
            <ac:spMk id="5" creationId="{F14C6C97-CB9F-A0B7-C8E7-B91A93F79570}"/>
          </ac:spMkLst>
        </pc:spChg>
        <pc:spChg chg="add del mod">
          <ac:chgData name="Matteo Beshara" userId="b8b2c2c9-8c10-4b93-9dc8-e0608d8e27a3" providerId="ADAL" clId="{7C72C3A3-B81A-4A3C-B377-840F7285D98C}" dt="2023-11-09T16:12:58.424" v="1668"/>
          <ac:spMkLst>
            <pc:docMk/>
            <pc:sldMk cId="2058920532" sldId="261"/>
            <ac:spMk id="6" creationId="{819DBF06-DF20-540E-B757-238F5A3029EC}"/>
          </ac:spMkLst>
        </pc:spChg>
        <pc:spChg chg="add mod">
          <ac:chgData name="Matteo Beshara" userId="b8b2c2c9-8c10-4b93-9dc8-e0608d8e27a3" providerId="ADAL" clId="{7C72C3A3-B81A-4A3C-B377-840F7285D98C}" dt="2023-11-09T16:16:04.632" v="1739" actId="1076"/>
          <ac:spMkLst>
            <pc:docMk/>
            <pc:sldMk cId="2058920532" sldId="261"/>
            <ac:spMk id="7" creationId="{403A450C-8F10-CD10-4C0E-957E1D31E26A}"/>
          </ac:spMkLst>
        </pc:spChg>
        <pc:spChg chg="mod">
          <ac:chgData name="Matteo Beshara" userId="b8b2c2c9-8c10-4b93-9dc8-e0608d8e27a3" providerId="ADAL" clId="{7C72C3A3-B81A-4A3C-B377-840F7285D98C}" dt="2023-11-09T16:14:52.654" v="1720" actId="1076"/>
          <ac:spMkLst>
            <pc:docMk/>
            <pc:sldMk cId="2058920532" sldId="261"/>
            <ac:spMk id="8" creationId="{187D681E-F279-8109-70D6-E68EB54A98FA}"/>
          </ac:spMkLst>
        </pc:spChg>
        <pc:spChg chg="mod">
          <ac:chgData name="Matteo Beshara" userId="b8b2c2c9-8c10-4b93-9dc8-e0608d8e27a3" providerId="ADAL" clId="{7C72C3A3-B81A-4A3C-B377-840F7285D98C}" dt="2023-11-09T16:12:03.627" v="1631" actId="20577"/>
          <ac:spMkLst>
            <pc:docMk/>
            <pc:sldMk cId="2058920532" sldId="261"/>
            <ac:spMk id="9" creationId="{1C3982A2-9167-B1CF-2F3C-EA2F392706CD}"/>
          </ac:spMkLst>
        </pc:spChg>
        <pc:spChg chg="mod">
          <ac:chgData name="Matteo Beshara" userId="b8b2c2c9-8c10-4b93-9dc8-e0608d8e27a3" providerId="ADAL" clId="{7C72C3A3-B81A-4A3C-B377-840F7285D98C}" dt="2023-11-09T16:12:21.243" v="1650" actId="20577"/>
          <ac:spMkLst>
            <pc:docMk/>
            <pc:sldMk cId="2058920532" sldId="261"/>
            <ac:spMk id="10" creationId="{B14ACB9F-1431-EBBB-DB4E-C982A3EEA32F}"/>
          </ac:spMkLst>
        </pc:spChg>
        <pc:spChg chg="mod">
          <ac:chgData name="Matteo Beshara" userId="b8b2c2c9-8c10-4b93-9dc8-e0608d8e27a3" providerId="ADAL" clId="{7C72C3A3-B81A-4A3C-B377-840F7285D98C}" dt="2023-11-09T16:16:12.446" v="1741" actId="1076"/>
          <ac:spMkLst>
            <pc:docMk/>
            <pc:sldMk cId="2058920532" sldId="261"/>
            <ac:spMk id="11" creationId="{003577D3-B7C7-2543-51A3-B6B9BC0C68BA}"/>
          </ac:spMkLst>
        </pc:spChg>
        <pc:spChg chg="mod">
          <ac:chgData name="Matteo Beshara" userId="b8b2c2c9-8c10-4b93-9dc8-e0608d8e27a3" providerId="ADAL" clId="{7C72C3A3-B81A-4A3C-B377-840F7285D98C}" dt="2023-11-09T16:16:08.383" v="1740" actId="1076"/>
          <ac:spMkLst>
            <pc:docMk/>
            <pc:sldMk cId="2058920532" sldId="261"/>
            <ac:spMk id="12" creationId="{19EF1202-F76A-094E-9711-A6440FCC7C48}"/>
          </ac:spMkLst>
        </pc:spChg>
        <pc:spChg chg="mod">
          <ac:chgData name="Matteo Beshara" userId="b8b2c2c9-8c10-4b93-9dc8-e0608d8e27a3" providerId="ADAL" clId="{7C72C3A3-B81A-4A3C-B377-840F7285D98C}" dt="2023-11-09T16:12:44.908" v="1662" actId="20577"/>
          <ac:spMkLst>
            <pc:docMk/>
            <pc:sldMk cId="2058920532" sldId="261"/>
            <ac:spMk id="13" creationId="{38F8F4FB-F9AE-C66F-6CD9-6140DF438798}"/>
          </ac:spMkLst>
        </pc:spChg>
        <pc:spChg chg="mod">
          <ac:chgData name="Matteo Beshara" userId="b8b2c2c9-8c10-4b93-9dc8-e0608d8e27a3" providerId="ADAL" clId="{7C72C3A3-B81A-4A3C-B377-840F7285D98C}" dt="2023-11-09T16:12:35.996" v="1657" actId="20577"/>
          <ac:spMkLst>
            <pc:docMk/>
            <pc:sldMk cId="2058920532" sldId="261"/>
            <ac:spMk id="14" creationId="{7888D46A-17D9-63A1-C431-AED4E5CE45CB}"/>
          </ac:spMkLst>
        </pc:spChg>
        <pc:spChg chg="add mod">
          <ac:chgData name="Matteo Beshara" userId="b8b2c2c9-8c10-4b93-9dc8-e0608d8e27a3" providerId="ADAL" clId="{7C72C3A3-B81A-4A3C-B377-840F7285D98C}" dt="2023-11-09T16:16:01.624" v="1738" actId="1076"/>
          <ac:spMkLst>
            <pc:docMk/>
            <pc:sldMk cId="2058920532" sldId="261"/>
            <ac:spMk id="15" creationId="{844D12E3-EC04-977D-8490-0829BEA09EDD}"/>
          </ac:spMkLst>
        </pc:spChg>
        <pc:cxnChg chg="mod">
          <ac:chgData name="Matteo Beshara" userId="b8b2c2c9-8c10-4b93-9dc8-e0608d8e27a3" providerId="ADAL" clId="{7C72C3A3-B81A-4A3C-B377-840F7285D98C}" dt="2023-11-09T16:12:44.908" v="1662" actId="20577"/>
          <ac:cxnSpMkLst>
            <pc:docMk/>
            <pc:sldMk cId="2058920532" sldId="261"/>
            <ac:cxnSpMk id="16" creationId="{B309B87D-C5C6-A271-10D5-D34FCA3AB46C}"/>
          </ac:cxnSpMkLst>
        </pc:cxnChg>
        <pc:cxnChg chg="mod">
          <ac:chgData name="Matteo Beshara" userId="b8b2c2c9-8c10-4b93-9dc8-e0608d8e27a3" providerId="ADAL" clId="{7C72C3A3-B81A-4A3C-B377-840F7285D98C}" dt="2023-11-09T16:16:08.383" v="1740" actId="1076"/>
          <ac:cxnSpMkLst>
            <pc:docMk/>
            <pc:sldMk cId="2058920532" sldId="261"/>
            <ac:cxnSpMk id="18" creationId="{30B9D0DF-0AE0-45F3-6E19-7D4407841D71}"/>
          </ac:cxnSpMkLst>
        </pc:cxnChg>
        <pc:cxnChg chg="add mod">
          <ac:chgData name="Matteo Beshara" userId="b8b2c2c9-8c10-4b93-9dc8-e0608d8e27a3" providerId="ADAL" clId="{7C72C3A3-B81A-4A3C-B377-840F7285D98C}" dt="2023-11-09T16:15:54.454" v="1737" actId="1582"/>
          <ac:cxnSpMkLst>
            <pc:docMk/>
            <pc:sldMk cId="2058920532" sldId="261"/>
            <ac:cxnSpMk id="19" creationId="{3F7C76E2-5635-B1E2-C619-3221CD5F0B16}"/>
          </ac:cxnSpMkLst>
        </pc:cxnChg>
        <pc:cxnChg chg="mod">
          <ac:chgData name="Matteo Beshara" userId="b8b2c2c9-8c10-4b93-9dc8-e0608d8e27a3" providerId="ADAL" clId="{7C72C3A3-B81A-4A3C-B377-840F7285D98C}" dt="2023-11-09T16:16:08.383" v="1740" actId="1076"/>
          <ac:cxnSpMkLst>
            <pc:docMk/>
            <pc:sldMk cId="2058920532" sldId="261"/>
            <ac:cxnSpMk id="20" creationId="{653F68CB-61EE-A463-0183-BF616FA95301}"/>
          </ac:cxnSpMkLst>
        </pc:cxnChg>
        <pc:cxnChg chg="add mod">
          <ac:chgData name="Matteo Beshara" userId="b8b2c2c9-8c10-4b93-9dc8-e0608d8e27a3" providerId="ADAL" clId="{7C72C3A3-B81A-4A3C-B377-840F7285D98C}" dt="2023-11-09T16:16:04.632" v="1739" actId="1076"/>
          <ac:cxnSpMkLst>
            <pc:docMk/>
            <pc:sldMk cId="2058920532" sldId="261"/>
            <ac:cxnSpMk id="22" creationId="{FC658217-6E8E-37A8-878E-67D9B2E323CE}"/>
          </ac:cxnSpMkLst>
        </pc:cxnChg>
        <pc:cxnChg chg="mod">
          <ac:chgData name="Matteo Beshara" userId="b8b2c2c9-8c10-4b93-9dc8-e0608d8e27a3" providerId="ADAL" clId="{7C72C3A3-B81A-4A3C-B377-840F7285D98C}" dt="2023-11-09T16:12:44.908" v="1662" actId="20577"/>
          <ac:cxnSpMkLst>
            <pc:docMk/>
            <pc:sldMk cId="2058920532" sldId="261"/>
            <ac:cxnSpMk id="23" creationId="{7EE5DA8C-5542-CAAF-2400-5B8792A3BA33}"/>
          </ac:cxnSpMkLst>
        </pc:cxnChg>
        <pc:cxnChg chg="mod">
          <ac:chgData name="Matteo Beshara" userId="b8b2c2c9-8c10-4b93-9dc8-e0608d8e27a3" providerId="ADAL" clId="{7C72C3A3-B81A-4A3C-B377-840F7285D98C}" dt="2023-11-09T16:12:21.243" v="1650" actId="20577"/>
          <ac:cxnSpMkLst>
            <pc:docMk/>
            <pc:sldMk cId="2058920532" sldId="261"/>
            <ac:cxnSpMk id="25" creationId="{9496E640-C4C3-EDCD-65C5-7C603A66C234}"/>
          </ac:cxnSpMkLst>
        </pc:cxnChg>
        <pc:cxnChg chg="add mod">
          <ac:chgData name="Matteo Beshara" userId="b8b2c2c9-8c10-4b93-9dc8-e0608d8e27a3" providerId="ADAL" clId="{7C72C3A3-B81A-4A3C-B377-840F7285D98C}" dt="2023-11-09T16:16:04.632" v="1739" actId="1076"/>
          <ac:cxnSpMkLst>
            <pc:docMk/>
            <pc:sldMk cId="2058920532" sldId="261"/>
            <ac:cxnSpMk id="27" creationId="{5A6107FB-6FE7-5186-DCBD-AC87835A1D00}"/>
          </ac:cxnSpMkLst>
        </pc:cxnChg>
        <pc:cxnChg chg="mod">
          <ac:chgData name="Matteo Beshara" userId="b8b2c2c9-8c10-4b93-9dc8-e0608d8e27a3" providerId="ADAL" clId="{7C72C3A3-B81A-4A3C-B377-840F7285D98C}" dt="2023-11-09T16:14:52.654" v="1720" actId="1076"/>
          <ac:cxnSpMkLst>
            <pc:docMk/>
            <pc:sldMk cId="2058920532" sldId="261"/>
            <ac:cxnSpMk id="28" creationId="{5AAA4C83-B582-ABA1-6696-E16084AA381A}"/>
          </ac:cxnSpMkLst>
        </pc:cxnChg>
        <pc:cxnChg chg="mod">
          <ac:chgData name="Matteo Beshara" userId="b8b2c2c9-8c10-4b93-9dc8-e0608d8e27a3" providerId="ADAL" clId="{7C72C3A3-B81A-4A3C-B377-840F7285D98C}" dt="2023-11-09T16:16:12.446" v="1741" actId="1076"/>
          <ac:cxnSpMkLst>
            <pc:docMk/>
            <pc:sldMk cId="2058920532" sldId="261"/>
            <ac:cxnSpMk id="30" creationId="{A5B0321C-C293-0261-C28D-98EAE7DD07AA}"/>
          </ac:cxnSpMkLst>
        </pc:cxnChg>
        <pc:cxnChg chg="mod">
          <ac:chgData name="Matteo Beshara" userId="b8b2c2c9-8c10-4b93-9dc8-e0608d8e27a3" providerId="ADAL" clId="{7C72C3A3-B81A-4A3C-B377-840F7285D98C}" dt="2023-11-09T16:14:52.654" v="1720" actId="1076"/>
          <ac:cxnSpMkLst>
            <pc:docMk/>
            <pc:sldMk cId="2058920532" sldId="261"/>
            <ac:cxnSpMk id="32" creationId="{BAB5716A-81A3-EA69-6F23-43B628B5E0B3}"/>
          </ac:cxnSpMkLst>
        </pc:cxnChg>
        <pc:cxnChg chg="add mod">
          <ac:chgData name="Matteo Beshara" userId="b8b2c2c9-8c10-4b93-9dc8-e0608d8e27a3" providerId="ADAL" clId="{7C72C3A3-B81A-4A3C-B377-840F7285D98C}" dt="2023-11-09T16:16:08.383" v="1740" actId="1076"/>
          <ac:cxnSpMkLst>
            <pc:docMk/>
            <pc:sldMk cId="2058920532" sldId="261"/>
            <ac:cxnSpMk id="33" creationId="{B045A0AD-0E7A-15D2-A3C7-0C4269D30B08}"/>
          </ac:cxnSpMkLst>
        </pc:cxnChg>
        <pc:cxnChg chg="mod">
          <ac:chgData name="Matteo Beshara" userId="b8b2c2c9-8c10-4b93-9dc8-e0608d8e27a3" providerId="ADAL" clId="{7C72C3A3-B81A-4A3C-B377-840F7285D98C}" dt="2023-11-09T16:16:12.446" v="1741" actId="1076"/>
          <ac:cxnSpMkLst>
            <pc:docMk/>
            <pc:sldMk cId="2058920532" sldId="261"/>
            <ac:cxnSpMk id="34" creationId="{B0A5E724-F998-BCBF-07F7-A30C395C4CD6}"/>
          </ac:cxnSpMkLst>
        </pc:cxnChg>
        <pc:cxnChg chg="mod">
          <ac:chgData name="Matteo Beshara" userId="b8b2c2c9-8c10-4b93-9dc8-e0608d8e27a3" providerId="ADAL" clId="{7C72C3A3-B81A-4A3C-B377-840F7285D98C}" dt="2023-11-09T16:16:12.446" v="1741" actId="1076"/>
          <ac:cxnSpMkLst>
            <pc:docMk/>
            <pc:sldMk cId="2058920532" sldId="261"/>
            <ac:cxnSpMk id="37" creationId="{E6CA6A86-52DC-45E5-3827-C74FC54D3ACC}"/>
          </ac:cxnSpMkLst>
        </pc:cxnChg>
        <pc:cxnChg chg="mod">
          <ac:chgData name="Matteo Beshara" userId="b8b2c2c9-8c10-4b93-9dc8-e0608d8e27a3" providerId="ADAL" clId="{7C72C3A3-B81A-4A3C-B377-840F7285D98C}" dt="2023-11-09T16:12:44.908" v="1662" actId="20577"/>
          <ac:cxnSpMkLst>
            <pc:docMk/>
            <pc:sldMk cId="2058920532" sldId="261"/>
            <ac:cxnSpMk id="39" creationId="{EF70B4EC-4213-B1D6-2E86-C60AF3EFC721}"/>
          </ac:cxnSpMkLst>
        </pc:cxnChg>
        <pc:cxnChg chg="add mod">
          <ac:chgData name="Matteo Beshara" userId="b8b2c2c9-8c10-4b93-9dc8-e0608d8e27a3" providerId="ADAL" clId="{7C72C3A3-B81A-4A3C-B377-840F7285D98C}" dt="2023-11-09T16:16:01.624" v="1738" actId="1076"/>
          <ac:cxnSpMkLst>
            <pc:docMk/>
            <pc:sldMk cId="2058920532" sldId="261"/>
            <ac:cxnSpMk id="50" creationId="{A27C92ED-FC43-46BD-EED0-9931DDEA3484}"/>
          </ac:cxnSpMkLst>
        </pc:cxnChg>
        <pc:cxnChg chg="add mod">
          <ac:chgData name="Matteo Beshara" userId="b8b2c2c9-8c10-4b93-9dc8-e0608d8e27a3" providerId="ADAL" clId="{7C72C3A3-B81A-4A3C-B377-840F7285D98C}" dt="2023-11-09T16:16:12.446" v="1741" actId="1076"/>
          <ac:cxnSpMkLst>
            <pc:docMk/>
            <pc:sldMk cId="2058920532" sldId="261"/>
            <ac:cxnSpMk id="53" creationId="{B36602AA-4763-1624-C100-DFC9E4C24DD4}"/>
          </ac:cxnSpMkLst>
        </pc:cxnChg>
        <pc:cxnChg chg="add mod">
          <ac:chgData name="Matteo Beshara" userId="b8b2c2c9-8c10-4b93-9dc8-e0608d8e27a3" providerId="ADAL" clId="{7C72C3A3-B81A-4A3C-B377-840F7285D98C}" dt="2023-11-09T16:16:08.383" v="1740" actId="1076"/>
          <ac:cxnSpMkLst>
            <pc:docMk/>
            <pc:sldMk cId="2058920532" sldId="261"/>
            <ac:cxnSpMk id="56" creationId="{CC6DBBF4-8D46-B31D-AF3A-04DF70DC1E86}"/>
          </ac:cxnSpMkLst>
        </pc:cxnChg>
        <pc:cxnChg chg="add mod">
          <ac:chgData name="Matteo Beshara" userId="b8b2c2c9-8c10-4b93-9dc8-e0608d8e27a3" providerId="ADAL" clId="{7C72C3A3-B81A-4A3C-B377-840F7285D98C}" dt="2023-11-09T16:16:01.624" v="1738" actId="1076"/>
          <ac:cxnSpMkLst>
            <pc:docMk/>
            <pc:sldMk cId="2058920532" sldId="261"/>
            <ac:cxnSpMk id="59" creationId="{6A0D2863-2536-8678-1B16-788321793833}"/>
          </ac:cxnSpMkLst>
        </pc:cxnChg>
      </pc:sldChg>
      <pc:sldChg chg="modSp new mod">
        <pc:chgData name="Matteo Beshara" userId="b8b2c2c9-8c10-4b93-9dc8-e0608d8e27a3" providerId="ADAL" clId="{7C72C3A3-B81A-4A3C-B377-840F7285D98C}" dt="2023-11-10T08:31:00.419" v="1747" actId="20577"/>
        <pc:sldMkLst>
          <pc:docMk/>
          <pc:sldMk cId="1482896911" sldId="262"/>
        </pc:sldMkLst>
        <pc:spChg chg="mod">
          <ac:chgData name="Matteo Beshara" userId="b8b2c2c9-8c10-4b93-9dc8-e0608d8e27a3" providerId="ADAL" clId="{7C72C3A3-B81A-4A3C-B377-840F7285D98C}" dt="2023-11-10T08:31:00.419" v="1747" actId="20577"/>
          <ac:spMkLst>
            <pc:docMk/>
            <pc:sldMk cId="1482896911" sldId="262"/>
            <ac:spMk id="2" creationId="{56A308E3-C3F1-DBD5-013F-84398D1F2CA1}"/>
          </ac:spMkLst>
        </pc:spChg>
        <pc:spChg chg="mod">
          <ac:chgData name="Matteo Beshara" userId="b8b2c2c9-8c10-4b93-9dc8-e0608d8e27a3" providerId="ADAL" clId="{7C72C3A3-B81A-4A3C-B377-840F7285D98C}" dt="2023-11-09T16:07:30.323" v="1499" actId="20577"/>
          <ac:spMkLst>
            <pc:docMk/>
            <pc:sldMk cId="1482896911" sldId="262"/>
            <ac:spMk id="4" creationId="{A825DA81-F51D-D347-17D5-14803125FD6C}"/>
          </ac:spMkLst>
        </pc:spChg>
      </pc:sldChg>
      <pc:sldChg chg="delSp modSp new del mod">
        <pc:chgData name="Matteo Beshara" userId="b8b2c2c9-8c10-4b93-9dc8-e0608d8e27a3" providerId="ADAL" clId="{7C72C3A3-B81A-4A3C-B377-840F7285D98C}" dt="2023-11-10T08:40:09.457" v="1838" actId="2696"/>
        <pc:sldMkLst>
          <pc:docMk/>
          <pc:sldMk cId="1318751093" sldId="263"/>
        </pc:sldMkLst>
        <pc:spChg chg="mod">
          <ac:chgData name="Matteo Beshara" userId="b8b2c2c9-8c10-4b93-9dc8-e0608d8e27a3" providerId="ADAL" clId="{7C72C3A3-B81A-4A3C-B377-840F7285D98C}" dt="2023-11-10T08:40:02.417" v="1836" actId="21"/>
          <ac:spMkLst>
            <pc:docMk/>
            <pc:sldMk cId="1318751093" sldId="263"/>
            <ac:spMk id="2" creationId="{A1250764-7360-1268-4A17-E9DB132C89F1}"/>
          </ac:spMkLst>
        </pc:spChg>
        <pc:spChg chg="del">
          <ac:chgData name="Matteo Beshara" userId="b8b2c2c9-8c10-4b93-9dc8-e0608d8e27a3" providerId="ADAL" clId="{7C72C3A3-B81A-4A3C-B377-840F7285D98C}" dt="2023-11-10T08:38:26.353" v="1832" actId="478"/>
          <ac:spMkLst>
            <pc:docMk/>
            <pc:sldMk cId="1318751093" sldId="263"/>
            <ac:spMk id="4" creationId="{251FCF63-2B42-2167-1768-81BFF9F9E173}"/>
          </ac:spMkLst>
        </pc:spChg>
      </pc:sldChg>
      <pc:sldChg chg="addSp delSp modSp add mod ord">
        <pc:chgData name="Matteo Beshara" userId="b8b2c2c9-8c10-4b93-9dc8-e0608d8e27a3" providerId="ADAL" clId="{7C72C3A3-B81A-4A3C-B377-840F7285D98C}" dt="2023-11-10T10:06:21.777" v="2515" actId="1076"/>
        <pc:sldMkLst>
          <pc:docMk/>
          <pc:sldMk cId="3800628767" sldId="264"/>
        </pc:sldMkLst>
        <pc:spChg chg="mod">
          <ac:chgData name="Matteo Beshara" userId="b8b2c2c9-8c10-4b93-9dc8-e0608d8e27a3" providerId="ADAL" clId="{7C72C3A3-B81A-4A3C-B377-840F7285D98C}" dt="2023-11-10T09:42:48.635" v="2442" actId="2085"/>
          <ac:spMkLst>
            <pc:docMk/>
            <pc:sldMk cId="3800628767" sldId="264"/>
            <ac:spMk id="3" creationId="{40B71CBB-B189-1AB4-E7F7-CDBFFF6722B7}"/>
          </ac:spMkLst>
        </pc:spChg>
        <pc:spChg chg="mod ord">
          <ac:chgData name="Matteo Beshara" userId="b8b2c2c9-8c10-4b93-9dc8-e0608d8e27a3" providerId="ADAL" clId="{7C72C3A3-B81A-4A3C-B377-840F7285D98C}" dt="2023-11-10T10:01:32.326" v="2495" actId="166"/>
          <ac:spMkLst>
            <pc:docMk/>
            <pc:sldMk cId="3800628767" sldId="264"/>
            <ac:spMk id="8" creationId="{187D681E-F279-8109-70D6-E68EB54A98FA}"/>
          </ac:spMkLst>
        </pc:spChg>
        <pc:spChg chg="mod ord">
          <ac:chgData name="Matteo Beshara" userId="b8b2c2c9-8c10-4b93-9dc8-e0608d8e27a3" providerId="ADAL" clId="{7C72C3A3-B81A-4A3C-B377-840F7285D98C}" dt="2023-11-10T10:05:17.504" v="2508" actId="1076"/>
          <ac:spMkLst>
            <pc:docMk/>
            <pc:sldMk cId="3800628767" sldId="264"/>
            <ac:spMk id="9" creationId="{1C3982A2-9167-B1CF-2F3C-EA2F392706CD}"/>
          </ac:spMkLst>
        </pc:spChg>
        <pc:spChg chg="mod ord">
          <ac:chgData name="Matteo Beshara" userId="b8b2c2c9-8c10-4b93-9dc8-e0608d8e27a3" providerId="ADAL" clId="{7C72C3A3-B81A-4A3C-B377-840F7285D98C}" dt="2023-11-10T10:05:33.039" v="2510" actId="1076"/>
          <ac:spMkLst>
            <pc:docMk/>
            <pc:sldMk cId="3800628767" sldId="264"/>
            <ac:spMk id="10" creationId="{B14ACB9F-1431-EBBB-DB4E-C982A3EEA32F}"/>
          </ac:spMkLst>
        </pc:spChg>
        <pc:spChg chg="mod ord">
          <ac:chgData name="Matteo Beshara" userId="b8b2c2c9-8c10-4b93-9dc8-e0608d8e27a3" providerId="ADAL" clId="{7C72C3A3-B81A-4A3C-B377-840F7285D98C}" dt="2023-11-10T10:05:44.170" v="2511" actId="1076"/>
          <ac:spMkLst>
            <pc:docMk/>
            <pc:sldMk cId="3800628767" sldId="264"/>
            <ac:spMk id="11" creationId="{003577D3-B7C7-2543-51A3-B6B9BC0C68BA}"/>
          </ac:spMkLst>
        </pc:spChg>
        <pc:spChg chg="mod ord">
          <ac:chgData name="Matteo Beshara" userId="b8b2c2c9-8c10-4b93-9dc8-e0608d8e27a3" providerId="ADAL" clId="{7C72C3A3-B81A-4A3C-B377-840F7285D98C}" dt="2023-11-10T10:01:32.326" v="2495" actId="166"/>
          <ac:spMkLst>
            <pc:docMk/>
            <pc:sldMk cId="3800628767" sldId="264"/>
            <ac:spMk id="12" creationId="{19EF1202-F76A-094E-9711-A6440FCC7C48}"/>
          </ac:spMkLst>
        </pc:spChg>
        <pc:spChg chg="del">
          <ac:chgData name="Matteo Beshara" userId="b8b2c2c9-8c10-4b93-9dc8-e0608d8e27a3" providerId="ADAL" clId="{7C72C3A3-B81A-4A3C-B377-840F7285D98C}" dt="2023-11-10T08:40:17.498" v="1839" actId="478"/>
          <ac:spMkLst>
            <pc:docMk/>
            <pc:sldMk cId="3800628767" sldId="264"/>
            <ac:spMk id="13" creationId="{38F8F4FB-F9AE-C66F-6CD9-6140DF438798}"/>
          </ac:spMkLst>
        </pc:spChg>
        <pc:spChg chg="mod ord">
          <ac:chgData name="Matteo Beshara" userId="b8b2c2c9-8c10-4b93-9dc8-e0608d8e27a3" providerId="ADAL" clId="{7C72C3A3-B81A-4A3C-B377-840F7285D98C}" dt="2023-11-10T10:02:48.427" v="2499" actId="166"/>
          <ac:spMkLst>
            <pc:docMk/>
            <pc:sldMk cId="3800628767" sldId="264"/>
            <ac:spMk id="14" creationId="{7888D46A-17D9-63A1-C431-AED4E5CE45CB}"/>
          </ac:spMkLst>
        </pc:spChg>
        <pc:spChg chg="add mod ord">
          <ac:chgData name="Matteo Beshara" userId="b8b2c2c9-8c10-4b93-9dc8-e0608d8e27a3" providerId="ADAL" clId="{7C72C3A3-B81A-4A3C-B377-840F7285D98C}" dt="2023-11-10T10:01:32.326" v="2495" actId="166"/>
          <ac:spMkLst>
            <pc:docMk/>
            <pc:sldMk cId="3800628767" sldId="264"/>
            <ac:spMk id="19" creationId="{FCD0F066-8BA8-C0EB-0AB8-458E768F7846}"/>
          </ac:spMkLst>
        </pc:spChg>
        <pc:spChg chg="add mod ord">
          <ac:chgData name="Matteo Beshara" userId="b8b2c2c9-8c10-4b93-9dc8-e0608d8e27a3" providerId="ADAL" clId="{7C72C3A3-B81A-4A3C-B377-840F7285D98C}" dt="2023-11-10T10:04:53.164" v="2506" actId="1076"/>
          <ac:spMkLst>
            <pc:docMk/>
            <pc:sldMk cId="3800628767" sldId="264"/>
            <ac:spMk id="20" creationId="{4FAA3248-CC92-B4E0-31C6-3BE114FDD4DE}"/>
          </ac:spMkLst>
        </pc:spChg>
        <pc:spChg chg="add mod ord">
          <ac:chgData name="Matteo Beshara" userId="b8b2c2c9-8c10-4b93-9dc8-e0608d8e27a3" providerId="ADAL" clId="{7C72C3A3-B81A-4A3C-B377-840F7285D98C}" dt="2023-11-10T10:01:32.326" v="2495" actId="166"/>
          <ac:spMkLst>
            <pc:docMk/>
            <pc:sldMk cId="3800628767" sldId="264"/>
            <ac:spMk id="21" creationId="{B0C0EB8E-C2C3-32A9-A076-3DE9BE573823}"/>
          </ac:spMkLst>
        </pc:spChg>
        <pc:spChg chg="add mod ord">
          <ac:chgData name="Matteo Beshara" userId="b8b2c2c9-8c10-4b93-9dc8-e0608d8e27a3" providerId="ADAL" clId="{7C72C3A3-B81A-4A3C-B377-840F7285D98C}" dt="2023-11-10T10:02:48.427" v="2499" actId="166"/>
          <ac:spMkLst>
            <pc:docMk/>
            <pc:sldMk cId="3800628767" sldId="264"/>
            <ac:spMk id="22" creationId="{78734C37-2CEB-A2DF-5872-329F0B964FD7}"/>
          </ac:spMkLst>
        </pc:spChg>
        <pc:spChg chg="add mod ord">
          <ac:chgData name="Matteo Beshara" userId="b8b2c2c9-8c10-4b93-9dc8-e0608d8e27a3" providerId="ADAL" clId="{7C72C3A3-B81A-4A3C-B377-840F7285D98C}" dt="2023-11-10T10:02:48.427" v="2499" actId="166"/>
          <ac:spMkLst>
            <pc:docMk/>
            <pc:sldMk cId="3800628767" sldId="264"/>
            <ac:spMk id="23" creationId="{143AD8CA-099E-F7C0-A523-E260E79D3D28}"/>
          </ac:spMkLst>
        </pc:spChg>
        <pc:spChg chg="add mod ord">
          <ac:chgData name="Matteo Beshara" userId="b8b2c2c9-8c10-4b93-9dc8-e0608d8e27a3" providerId="ADAL" clId="{7C72C3A3-B81A-4A3C-B377-840F7285D98C}" dt="2023-11-10T10:02:48.427" v="2499" actId="166"/>
          <ac:spMkLst>
            <pc:docMk/>
            <pc:sldMk cId="3800628767" sldId="264"/>
            <ac:spMk id="24" creationId="{9B850899-5749-9583-DEF1-889DA1956C08}"/>
          </ac:spMkLst>
        </pc:spChg>
        <pc:spChg chg="add del mod">
          <ac:chgData name="Matteo Beshara" userId="b8b2c2c9-8c10-4b93-9dc8-e0608d8e27a3" providerId="ADAL" clId="{7C72C3A3-B81A-4A3C-B377-840F7285D98C}" dt="2023-11-10T09:22:00.671" v="2265"/>
          <ac:spMkLst>
            <pc:docMk/>
            <pc:sldMk cId="3800628767" sldId="264"/>
            <ac:spMk id="25" creationId="{E4E78E27-C0F0-3D5D-0AAD-9E640C109632}"/>
          </ac:spMkLst>
        </pc:spChg>
        <pc:spChg chg="add mod ord">
          <ac:chgData name="Matteo Beshara" userId="b8b2c2c9-8c10-4b93-9dc8-e0608d8e27a3" providerId="ADAL" clId="{7C72C3A3-B81A-4A3C-B377-840F7285D98C}" dt="2023-11-10T10:02:48.427" v="2499" actId="166"/>
          <ac:spMkLst>
            <pc:docMk/>
            <pc:sldMk cId="3800628767" sldId="264"/>
            <ac:spMk id="26" creationId="{26EB6ECB-9FAC-C5FA-E0EC-95B766C19886}"/>
          </ac:spMkLst>
        </pc:spChg>
        <pc:spChg chg="add mod ord">
          <ac:chgData name="Matteo Beshara" userId="b8b2c2c9-8c10-4b93-9dc8-e0608d8e27a3" providerId="ADAL" clId="{7C72C3A3-B81A-4A3C-B377-840F7285D98C}" dt="2023-11-10T10:02:48.427" v="2499" actId="166"/>
          <ac:spMkLst>
            <pc:docMk/>
            <pc:sldMk cId="3800628767" sldId="264"/>
            <ac:spMk id="27" creationId="{568E1DB0-8B77-B568-416A-B38B20AFE73F}"/>
          </ac:spMkLst>
        </pc:spChg>
        <pc:spChg chg="add mod ord">
          <ac:chgData name="Matteo Beshara" userId="b8b2c2c9-8c10-4b93-9dc8-e0608d8e27a3" providerId="ADAL" clId="{7C72C3A3-B81A-4A3C-B377-840F7285D98C}" dt="2023-11-10T10:02:48.427" v="2499" actId="166"/>
          <ac:spMkLst>
            <pc:docMk/>
            <pc:sldMk cId="3800628767" sldId="264"/>
            <ac:spMk id="28" creationId="{FC699D19-F262-A0F8-DC11-B55C65CE12B2}"/>
          </ac:spMkLst>
        </pc:spChg>
        <pc:spChg chg="mod">
          <ac:chgData name="Matteo Beshara" userId="b8b2c2c9-8c10-4b93-9dc8-e0608d8e27a3" providerId="ADAL" clId="{7C72C3A3-B81A-4A3C-B377-840F7285D98C}" dt="2023-11-10T08:41:46.003" v="1893" actId="1076"/>
          <ac:spMkLst>
            <pc:docMk/>
            <pc:sldMk cId="3800628767" sldId="264"/>
            <ac:spMk id="40" creationId="{2DAEF60A-0D3A-6236-9B3E-87DBDEB8C5DD}"/>
          </ac:spMkLst>
        </pc:spChg>
        <pc:spChg chg="del">
          <ac:chgData name="Matteo Beshara" userId="b8b2c2c9-8c10-4b93-9dc8-e0608d8e27a3" providerId="ADAL" clId="{7C72C3A3-B81A-4A3C-B377-840F7285D98C}" dt="2023-11-10T08:40:17.498" v="1839" actId="478"/>
          <ac:spMkLst>
            <pc:docMk/>
            <pc:sldMk cId="3800628767" sldId="264"/>
            <ac:spMk id="42" creationId="{74EFB81C-0091-4FAF-7A1E-B2036366FA24}"/>
          </ac:spMkLst>
        </pc:spChg>
        <pc:spChg chg="mod ord">
          <ac:chgData name="Matteo Beshara" userId="b8b2c2c9-8c10-4b93-9dc8-e0608d8e27a3" providerId="ADAL" clId="{7C72C3A3-B81A-4A3C-B377-840F7285D98C}" dt="2023-11-10T10:02:48.427" v="2499" actId="166"/>
          <ac:spMkLst>
            <pc:docMk/>
            <pc:sldMk cId="3800628767" sldId="264"/>
            <ac:spMk id="43" creationId="{B3064575-8B33-6457-54F2-3A1B642777C8}"/>
          </ac:spMkLst>
        </pc:spChg>
        <pc:spChg chg="del">
          <ac:chgData name="Matteo Beshara" userId="b8b2c2c9-8c10-4b93-9dc8-e0608d8e27a3" providerId="ADAL" clId="{7C72C3A3-B81A-4A3C-B377-840F7285D98C}" dt="2023-11-10T08:40:17.498" v="1839" actId="478"/>
          <ac:spMkLst>
            <pc:docMk/>
            <pc:sldMk cId="3800628767" sldId="264"/>
            <ac:spMk id="44" creationId="{47589EFC-D09D-B68D-A119-FC2CCCA84611}"/>
          </ac:spMkLst>
        </pc:spChg>
        <pc:spChg chg="del">
          <ac:chgData name="Matteo Beshara" userId="b8b2c2c9-8c10-4b93-9dc8-e0608d8e27a3" providerId="ADAL" clId="{7C72C3A3-B81A-4A3C-B377-840F7285D98C}" dt="2023-11-10T09:22:56.368" v="2292" actId="478"/>
          <ac:spMkLst>
            <pc:docMk/>
            <pc:sldMk cId="3800628767" sldId="264"/>
            <ac:spMk id="45" creationId="{85C65FB9-F35B-EEF9-5E68-E154AFBD960A}"/>
          </ac:spMkLst>
        </pc:spChg>
        <pc:spChg chg="del">
          <ac:chgData name="Matteo Beshara" userId="b8b2c2c9-8c10-4b93-9dc8-e0608d8e27a3" providerId="ADAL" clId="{7C72C3A3-B81A-4A3C-B377-840F7285D98C}" dt="2023-11-10T08:40:25.679" v="1843" actId="478"/>
          <ac:spMkLst>
            <pc:docMk/>
            <pc:sldMk cId="3800628767" sldId="264"/>
            <ac:spMk id="151" creationId="{CE07C77F-A273-5C82-C88D-751DD85DE7EF}"/>
          </ac:spMkLst>
        </pc:spChg>
        <pc:spChg chg="mod">
          <ac:chgData name="Matteo Beshara" userId="b8b2c2c9-8c10-4b93-9dc8-e0608d8e27a3" providerId="ADAL" clId="{7C72C3A3-B81A-4A3C-B377-840F7285D98C}" dt="2023-11-10T10:04:33.309" v="2504" actId="1076"/>
          <ac:spMkLst>
            <pc:docMk/>
            <pc:sldMk cId="3800628767" sldId="264"/>
            <ac:spMk id="152" creationId="{45F1CB46-049C-EEF0-26D0-7D043CFD9B94}"/>
          </ac:spMkLst>
        </pc:spChg>
        <pc:spChg chg="mod">
          <ac:chgData name="Matteo Beshara" userId="b8b2c2c9-8c10-4b93-9dc8-e0608d8e27a3" providerId="ADAL" clId="{7C72C3A3-B81A-4A3C-B377-840F7285D98C}" dt="2023-11-10T10:04:40.447" v="2505" actId="1076"/>
          <ac:spMkLst>
            <pc:docMk/>
            <pc:sldMk cId="3800628767" sldId="264"/>
            <ac:spMk id="153" creationId="{613CDED3-B77E-92E3-8414-0CF77A17796A}"/>
          </ac:spMkLst>
        </pc:spChg>
        <pc:spChg chg="mod ord">
          <ac:chgData name="Matteo Beshara" userId="b8b2c2c9-8c10-4b93-9dc8-e0608d8e27a3" providerId="ADAL" clId="{7C72C3A3-B81A-4A3C-B377-840F7285D98C}" dt="2023-11-10T10:06:21.777" v="2515" actId="1076"/>
          <ac:spMkLst>
            <pc:docMk/>
            <pc:sldMk cId="3800628767" sldId="264"/>
            <ac:spMk id="154" creationId="{402B6AB3-1A23-D794-57AC-147628D8F80E}"/>
          </ac:spMkLst>
        </pc:spChg>
        <pc:cxnChg chg="add mod">
          <ac:chgData name="Matteo Beshara" userId="b8b2c2c9-8c10-4b93-9dc8-e0608d8e27a3" providerId="ADAL" clId="{7C72C3A3-B81A-4A3C-B377-840F7285D98C}" dt="2023-11-10T10:06:10.463" v="2512" actId="14100"/>
          <ac:cxnSpMkLst>
            <pc:docMk/>
            <pc:sldMk cId="3800628767" sldId="264"/>
            <ac:cxnSpMk id="34" creationId="{C88BA805-B6E1-4B95-8B59-4BCE838E210D}"/>
          </ac:cxnSpMkLst>
        </pc:cxnChg>
        <pc:cxnChg chg="add mod">
          <ac:chgData name="Matteo Beshara" userId="b8b2c2c9-8c10-4b93-9dc8-e0608d8e27a3" providerId="ADAL" clId="{7C72C3A3-B81A-4A3C-B377-840F7285D98C}" dt="2023-11-10T10:01:05.766" v="2492" actId="208"/>
          <ac:cxnSpMkLst>
            <pc:docMk/>
            <pc:sldMk cId="3800628767" sldId="264"/>
            <ac:cxnSpMk id="37" creationId="{56415B94-5CDB-5E14-8699-B80016C4EB6C}"/>
          </ac:cxnSpMkLst>
        </pc:cxnChg>
        <pc:cxnChg chg="mod">
          <ac:chgData name="Matteo Beshara" userId="b8b2c2c9-8c10-4b93-9dc8-e0608d8e27a3" providerId="ADAL" clId="{7C72C3A3-B81A-4A3C-B377-840F7285D98C}" dt="2023-11-10T09:55:10.391" v="2454" actId="14100"/>
          <ac:cxnSpMkLst>
            <pc:docMk/>
            <pc:sldMk cId="3800628767" sldId="264"/>
            <ac:cxnSpMk id="47" creationId="{4A806B8F-61A8-2732-C56E-B66FF57AF91A}"/>
          </ac:cxnSpMkLst>
        </pc:cxnChg>
        <pc:cxnChg chg="add mod">
          <ac:chgData name="Matteo Beshara" userId="b8b2c2c9-8c10-4b93-9dc8-e0608d8e27a3" providerId="ADAL" clId="{7C72C3A3-B81A-4A3C-B377-840F7285D98C}" dt="2023-11-10T10:05:33.039" v="2510" actId="1076"/>
          <ac:cxnSpMkLst>
            <pc:docMk/>
            <pc:sldMk cId="3800628767" sldId="264"/>
            <ac:cxnSpMk id="48" creationId="{8D0CE076-9415-668B-7082-E4ED811C698F}"/>
          </ac:cxnSpMkLst>
        </pc:cxnChg>
        <pc:cxnChg chg="del mod">
          <ac:chgData name="Matteo Beshara" userId="b8b2c2c9-8c10-4b93-9dc8-e0608d8e27a3" providerId="ADAL" clId="{7C72C3A3-B81A-4A3C-B377-840F7285D98C}" dt="2023-11-10T08:42:37.442" v="2028" actId="478"/>
          <ac:cxnSpMkLst>
            <pc:docMk/>
            <pc:sldMk cId="3800628767" sldId="264"/>
            <ac:cxnSpMk id="49" creationId="{6ABB148B-CB28-FAE2-AFEA-F88A740F90F5}"/>
          </ac:cxnSpMkLst>
        </pc:cxnChg>
        <pc:cxnChg chg="del mod">
          <ac:chgData name="Matteo Beshara" userId="b8b2c2c9-8c10-4b93-9dc8-e0608d8e27a3" providerId="ADAL" clId="{7C72C3A3-B81A-4A3C-B377-840F7285D98C}" dt="2023-11-10T08:42:38.471" v="2029" actId="478"/>
          <ac:cxnSpMkLst>
            <pc:docMk/>
            <pc:sldMk cId="3800628767" sldId="264"/>
            <ac:cxnSpMk id="51" creationId="{9399AD85-C4AB-6F93-6ABC-9FC0A5EA54F8}"/>
          </ac:cxnSpMkLst>
        </pc:cxnChg>
        <pc:cxnChg chg="del mod">
          <ac:chgData name="Matteo Beshara" userId="b8b2c2c9-8c10-4b93-9dc8-e0608d8e27a3" providerId="ADAL" clId="{7C72C3A3-B81A-4A3C-B377-840F7285D98C}" dt="2023-11-10T08:42:39.721" v="2030" actId="478"/>
          <ac:cxnSpMkLst>
            <pc:docMk/>
            <pc:sldMk cId="3800628767" sldId="264"/>
            <ac:cxnSpMk id="53" creationId="{92580B98-53F5-3274-0ED9-A6A89064E184}"/>
          </ac:cxnSpMkLst>
        </pc:cxnChg>
        <pc:cxnChg chg="del mod">
          <ac:chgData name="Matteo Beshara" userId="b8b2c2c9-8c10-4b93-9dc8-e0608d8e27a3" providerId="ADAL" clId="{7C72C3A3-B81A-4A3C-B377-840F7285D98C}" dt="2023-11-10T08:42:42.527" v="2032" actId="478"/>
          <ac:cxnSpMkLst>
            <pc:docMk/>
            <pc:sldMk cId="3800628767" sldId="264"/>
            <ac:cxnSpMk id="55" creationId="{80C30529-228D-A7EC-ACEC-31A2B0B3CA23}"/>
          </ac:cxnSpMkLst>
        </pc:cxnChg>
        <pc:cxnChg chg="add mod">
          <ac:chgData name="Matteo Beshara" userId="b8b2c2c9-8c10-4b93-9dc8-e0608d8e27a3" providerId="ADAL" clId="{7C72C3A3-B81A-4A3C-B377-840F7285D98C}" dt="2023-11-10T10:05:44.170" v="2511" actId="1076"/>
          <ac:cxnSpMkLst>
            <pc:docMk/>
            <pc:sldMk cId="3800628767" sldId="264"/>
            <ac:cxnSpMk id="58" creationId="{ABB80416-8FC8-EA98-CC4A-1B46BAE49795}"/>
          </ac:cxnSpMkLst>
        </pc:cxnChg>
        <pc:cxnChg chg="add mod ord">
          <ac:chgData name="Matteo Beshara" userId="b8b2c2c9-8c10-4b93-9dc8-e0608d8e27a3" providerId="ADAL" clId="{7C72C3A3-B81A-4A3C-B377-840F7285D98C}" dt="2023-11-10T10:05:17.504" v="2508" actId="1076"/>
          <ac:cxnSpMkLst>
            <pc:docMk/>
            <pc:sldMk cId="3800628767" sldId="264"/>
            <ac:cxnSpMk id="61" creationId="{79CF87C7-72B3-4D84-A6C3-A07C6BB41C31}"/>
          </ac:cxnSpMkLst>
        </pc:cxnChg>
        <pc:cxnChg chg="del mod">
          <ac:chgData name="Matteo Beshara" userId="b8b2c2c9-8c10-4b93-9dc8-e0608d8e27a3" providerId="ADAL" clId="{7C72C3A3-B81A-4A3C-B377-840F7285D98C}" dt="2023-11-10T08:42:18.281" v="2016" actId="478"/>
          <ac:cxnSpMkLst>
            <pc:docMk/>
            <pc:sldMk cId="3800628767" sldId="264"/>
            <ac:cxnSpMk id="63" creationId="{88A2D7BF-46F0-2727-1120-C4625263376D}"/>
          </ac:cxnSpMkLst>
        </pc:cxnChg>
        <pc:cxnChg chg="del mod">
          <ac:chgData name="Matteo Beshara" userId="b8b2c2c9-8c10-4b93-9dc8-e0608d8e27a3" providerId="ADAL" clId="{7C72C3A3-B81A-4A3C-B377-840F7285D98C}" dt="2023-11-10T08:42:19.092" v="2017" actId="478"/>
          <ac:cxnSpMkLst>
            <pc:docMk/>
            <pc:sldMk cId="3800628767" sldId="264"/>
            <ac:cxnSpMk id="64" creationId="{5EF4D114-3A90-D059-1520-0E55A98B53EC}"/>
          </ac:cxnSpMkLst>
        </pc:cxnChg>
        <pc:cxnChg chg="add mod ord">
          <ac:chgData name="Matteo Beshara" userId="b8b2c2c9-8c10-4b93-9dc8-e0608d8e27a3" providerId="ADAL" clId="{7C72C3A3-B81A-4A3C-B377-840F7285D98C}" dt="2023-11-10T10:05:17.504" v="2508" actId="1076"/>
          <ac:cxnSpMkLst>
            <pc:docMk/>
            <pc:sldMk cId="3800628767" sldId="264"/>
            <ac:cxnSpMk id="66" creationId="{43D175AF-5E08-0CB6-DDE9-0D87B510E6C0}"/>
          </ac:cxnSpMkLst>
        </pc:cxnChg>
        <pc:cxnChg chg="del mod">
          <ac:chgData name="Matteo Beshara" userId="b8b2c2c9-8c10-4b93-9dc8-e0608d8e27a3" providerId="ADAL" clId="{7C72C3A3-B81A-4A3C-B377-840F7285D98C}" dt="2023-11-10T08:42:23.265" v="2019" actId="478"/>
          <ac:cxnSpMkLst>
            <pc:docMk/>
            <pc:sldMk cId="3800628767" sldId="264"/>
            <ac:cxnSpMk id="67" creationId="{919A2E9B-982D-F821-77A6-4F5F1B042785}"/>
          </ac:cxnSpMkLst>
        </pc:cxnChg>
        <pc:cxnChg chg="add mod ord">
          <ac:chgData name="Matteo Beshara" userId="b8b2c2c9-8c10-4b93-9dc8-e0608d8e27a3" providerId="ADAL" clId="{7C72C3A3-B81A-4A3C-B377-840F7285D98C}" dt="2023-11-10T10:05:17.504" v="2508" actId="1076"/>
          <ac:cxnSpMkLst>
            <pc:docMk/>
            <pc:sldMk cId="3800628767" sldId="264"/>
            <ac:cxnSpMk id="68" creationId="{70E87DA6-6A3C-6F88-AF49-DD2C4E58B8DC}"/>
          </ac:cxnSpMkLst>
        </pc:cxnChg>
        <pc:cxnChg chg="mod ord">
          <ac:chgData name="Matteo Beshara" userId="b8b2c2c9-8c10-4b93-9dc8-e0608d8e27a3" providerId="ADAL" clId="{7C72C3A3-B81A-4A3C-B377-840F7285D98C}" dt="2023-11-10T09:45:11.578" v="2451" actId="208"/>
          <ac:cxnSpMkLst>
            <pc:docMk/>
            <pc:sldMk cId="3800628767" sldId="264"/>
            <ac:cxnSpMk id="70" creationId="{4E9FA5FD-52D1-1DC9-C185-3233A1269A0A}"/>
          </ac:cxnSpMkLst>
        </pc:cxnChg>
        <pc:cxnChg chg="del mod">
          <ac:chgData name="Matteo Beshara" userId="b8b2c2c9-8c10-4b93-9dc8-e0608d8e27a3" providerId="ADAL" clId="{7C72C3A3-B81A-4A3C-B377-840F7285D98C}" dt="2023-11-10T08:42:19.817" v="2018" actId="478"/>
          <ac:cxnSpMkLst>
            <pc:docMk/>
            <pc:sldMk cId="3800628767" sldId="264"/>
            <ac:cxnSpMk id="73" creationId="{BD016F69-0459-8164-66FB-5F23040D5CD5}"/>
          </ac:cxnSpMkLst>
        </pc:cxnChg>
        <pc:cxnChg chg="del mod">
          <ac:chgData name="Matteo Beshara" userId="b8b2c2c9-8c10-4b93-9dc8-e0608d8e27a3" providerId="ADAL" clId="{7C72C3A3-B81A-4A3C-B377-840F7285D98C}" dt="2023-11-10T08:40:20.393" v="1840" actId="478"/>
          <ac:cxnSpMkLst>
            <pc:docMk/>
            <pc:sldMk cId="3800628767" sldId="264"/>
            <ac:cxnSpMk id="80" creationId="{C2F32D73-143A-B83D-55E8-12DFD4115127}"/>
          </ac:cxnSpMkLst>
        </pc:cxnChg>
        <pc:cxnChg chg="del mod">
          <ac:chgData name="Matteo Beshara" userId="b8b2c2c9-8c10-4b93-9dc8-e0608d8e27a3" providerId="ADAL" clId="{7C72C3A3-B81A-4A3C-B377-840F7285D98C}" dt="2023-11-10T08:40:21.504" v="1841" actId="478"/>
          <ac:cxnSpMkLst>
            <pc:docMk/>
            <pc:sldMk cId="3800628767" sldId="264"/>
            <ac:cxnSpMk id="81" creationId="{CAAB861F-F1A9-FF3D-308D-F51D99231BA3}"/>
          </ac:cxnSpMkLst>
        </pc:cxnChg>
        <pc:cxnChg chg="del mod">
          <ac:chgData name="Matteo Beshara" userId="b8b2c2c9-8c10-4b93-9dc8-e0608d8e27a3" providerId="ADAL" clId="{7C72C3A3-B81A-4A3C-B377-840F7285D98C}" dt="2023-11-10T08:40:22.583" v="1842" actId="478"/>
          <ac:cxnSpMkLst>
            <pc:docMk/>
            <pc:sldMk cId="3800628767" sldId="264"/>
            <ac:cxnSpMk id="84" creationId="{FAF49DEA-9AE2-10E2-C161-1ACEFC348753}"/>
          </ac:cxnSpMkLst>
        </pc:cxnChg>
        <pc:cxnChg chg="del mod">
          <ac:chgData name="Matteo Beshara" userId="b8b2c2c9-8c10-4b93-9dc8-e0608d8e27a3" providerId="ADAL" clId="{7C72C3A3-B81A-4A3C-B377-840F7285D98C}" dt="2023-11-10T08:42:34.858" v="2025" actId="478"/>
          <ac:cxnSpMkLst>
            <pc:docMk/>
            <pc:sldMk cId="3800628767" sldId="264"/>
            <ac:cxnSpMk id="88" creationId="{E77811F9-8BB8-55A1-988F-D8F835CCEB65}"/>
          </ac:cxnSpMkLst>
        </pc:cxnChg>
        <pc:cxnChg chg="del mod">
          <ac:chgData name="Matteo Beshara" userId="b8b2c2c9-8c10-4b93-9dc8-e0608d8e27a3" providerId="ADAL" clId="{7C72C3A3-B81A-4A3C-B377-840F7285D98C}" dt="2023-11-10T08:42:35.474" v="2026" actId="478"/>
          <ac:cxnSpMkLst>
            <pc:docMk/>
            <pc:sldMk cId="3800628767" sldId="264"/>
            <ac:cxnSpMk id="89" creationId="{E0B6309F-003B-2BED-2193-8C1E18C62C88}"/>
          </ac:cxnSpMkLst>
        </pc:cxnChg>
        <pc:cxnChg chg="mod">
          <ac:chgData name="Matteo Beshara" userId="b8b2c2c9-8c10-4b93-9dc8-e0608d8e27a3" providerId="ADAL" clId="{7C72C3A3-B81A-4A3C-B377-840F7285D98C}" dt="2023-11-10T10:06:14.665" v="2513" actId="14100"/>
          <ac:cxnSpMkLst>
            <pc:docMk/>
            <pc:sldMk cId="3800628767" sldId="264"/>
            <ac:cxnSpMk id="92" creationId="{37BF82D0-0BC7-5730-B78B-05FFDAA4E762}"/>
          </ac:cxnSpMkLst>
        </pc:cxnChg>
        <pc:cxnChg chg="del mod">
          <ac:chgData name="Matteo Beshara" userId="b8b2c2c9-8c10-4b93-9dc8-e0608d8e27a3" providerId="ADAL" clId="{7C72C3A3-B81A-4A3C-B377-840F7285D98C}" dt="2023-11-10T08:42:36.816" v="2027" actId="478"/>
          <ac:cxnSpMkLst>
            <pc:docMk/>
            <pc:sldMk cId="3800628767" sldId="264"/>
            <ac:cxnSpMk id="97" creationId="{203504A3-E728-D204-2B2D-AB9AB5E6B29C}"/>
          </ac:cxnSpMkLst>
        </pc:cxnChg>
        <pc:cxnChg chg="del mod">
          <ac:chgData name="Matteo Beshara" userId="b8b2c2c9-8c10-4b93-9dc8-e0608d8e27a3" providerId="ADAL" clId="{7C72C3A3-B81A-4A3C-B377-840F7285D98C}" dt="2023-11-10T08:42:41.052" v="2031" actId="478"/>
          <ac:cxnSpMkLst>
            <pc:docMk/>
            <pc:sldMk cId="3800628767" sldId="264"/>
            <ac:cxnSpMk id="102" creationId="{B4CA4A6B-0E17-2325-396B-D6DA6BD0E10C}"/>
          </ac:cxnSpMkLst>
        </pc:cxnChg>
        <pc:cxnChg chg="add mod ord">
          <ac:chgData name="Matteo Beshara" userId="b8b2c2c9-8c10-4b93-9dc8-e0608d8e27a3" providerId="ADAL" clId="{7C72C3A3-B81A-4A3C-B377-840F7285D98C}" dt="2023-11-10T09:45:11.578" v="2451" actId="208"/>
          <ac:cxnSpMkLst>
            <pc:docMk/>
            <pc:sldMk cId="3800628767" sldId="264"/>
            <ac:cxnSpMk id="106" creationId="{489458B7-5C75-E447-C543-00FE5800D15A}"/>
          </ac:cxnSpMkLst>
        </pc:cxnChg>
        <pc:cxnChg chg="add mod ord">
          <ac:chgData name="Matteo Beshara" userId="b8b2c2c9-8c10-4b93-9dc8-e0608d8e27a3" providerId="ADAL" clId="{7C72C3A3-B81A-4A3C-B377-840F7285D98C}" dt="2023-11-10T09:45:11.578" v="2451" actId="208"/>
          <ac:cxnSpMkLst>
            <pc:docMk/>
            <pc:sldMk cId="3800628767" sldId="264"/>
            <ac:cxnSpMk id="109" creationId="{24372EEA-F2D4-5F8C-C9E0-BBB3454E4249}"/>
          </ac:cxnSpMkLst>
        </pc:cxnChg>
        <pc:cxnChg chg="add mod ord">
          <ac:chgData name="Matteo Beshara" userId="b8b2c2c9-8c10-4b93-9dc8-e0608d8e27a3" providerId="ADAL" clId="{7C72C3A3-B81A-4A3C-B377-840F7285D98C}" dt="2023-11-10T09:45:11.578" v="2451" actId="208"/>
          <ac:cxnSpMkLst>
            <pc:docMk/>
            <pc:sldMk cId="3800628767" sldId="264"/>
            <ac:cxnSpMk id="113" creationId="{AFBE3C31-460A-038F-AB68-BCC6E0E3194D}"/>
          </ac:cxnSpMkLst>
        </pc:cxnChg>
        <pc:cxnChg chg="add mod ord">
          <ac:chgData name="Matteo Beshara" userId="b8b2c2c9-8c10-4b93-9dc8-e0608d8e27a3" providerId="ADAL" clId="{7C72C3A3-B81A-4A3C-B377-840F7285D98C}" dt="2023-11-10T09:45:11.578" v="2451" actId="208"/>
          <ac:cxnSpMkLst>
            <pc:docMk/>
            <pc:sldMk cId="3800628767" sldId="264"/>
            <ac:cxnSpMk id="116" creationId="{8E41B1B2-7A92-EB9D-8F35-9724C39F7A7F}"/>
          </ac:cxnSpMkLst>
        </pc:cxnChg>
        <pc:cxnChg chg="add mod ord">
          <ac:chgData name="Matteo Beshara" userId="b8b2c2c9-8c10-4b93-9dc8-e0608d8e27a3" providerId="ADAL" clId="{7C72C3A3-B81A-4A3C-B377-840F7285D98C}" dt="2023-11-10T09:45:11.578" v="2451" actId="208"/>
          <ac:cxnSpMkLst>
            <pc:docMk/>
            <pc:sldMk cId="3800628767" sldId="264"/>
            <ac:cxnSpMk id="120" creationId="{3F9454E0-9720-B282-5E09-AC17C1ED942B}"/>
          </ac:cxnSpMkLst>
        </pc:cxnChg>
        <pc:cxnChg chg="add mod">
          <ac:chgData name="Matteo Beshara" userId="b8b2c2c9-8c10-4b93-9dc8-e0608d8e27a3" providerId="ADAL" clId="{7C72C3A3-B81A-4A3C-B377-840F7285D98C}" dt="2023-11-10T09:56:27.191" v="2457" actId="14100"/>
          <ac:cxnSpMkLst>
            <pc:docMk/>
            <pc:sldMk cId="3800628767" sldId="264"/>
            <ac:cxnSpMk id="146" creationId="{E46670DE-8912-88E4-A616-1822CDCE0448}"/>
          </ac:cxnSpMkLst>
        </pc:cxnChg>
        <pc:cxnChg chg="add mod">
          <ac:chgData name="Matteo Beshara" userId="b8b2c2c9-8c10-4b93-9dc8-e0608d8e27a3" providerId="ADAL" clId="{7C72C3A3-B81A-4A3C-B377-840F7285D98C}" dt="2023-11-10T09:56:36.512" v="2460" actId="14100"/>
          <ac:cxnSpMkLst>
            <pc:docMk/>
            <pc:sldMk cId="3800628767" sldId="264"/>
            <ac:cxnSpMk id="149" creationId="{9FEDA7DB-872A-938F-421F-3437AEC76A7E}"/>
          </ac:cxnSpMkLst>
        </pc:cxnChg>
        <pc:cxnChg chg="add mod">
          <ac:chgData name="Matteo Beshara" userId="b8b2c2c9-8c10-4b93-9dc8-e0608d8e27a3" providerId="ADAL" clId="{7C72C3A3-B81A-4A3C-B377-840F7285D98C}" dt="2023-11-10T09:56:45.218" v="2464" actId="14100"/>
          <ac:cxnSpMkLst>
            <pc:docMk/>
            <pc:sldMk cId="3800628767" sldId="264"/>
            <ac:cxnSpMk id="156" creationId="{26DFB625-7A3B-7CD3-4E36-FF7CB2875284}"/>
          </ac:cxnSpMkLst>
        </pc:cxnChg>
        <pc:cxnChg chg="add mod">
          <ac:chgData name="Matteo Beshara" userId="b8b2c2c9-8c10-4b93-9dc8-e0608d8e27a3" providerId="ADAL" clId="{7C72C3A3-B81A-4A3C-B377-840F7285D98C}" dt="2023-11-10T10:05:44.170" v="2511" actId="1076"/>
          <ac:cxnSpMkLst>
            <pc:docMk/>
            <pc:sldMk cId="3800628767" sldId="264"/>
            <ac:cxnSpMk id="160" creationId="{A129AAA3-06A3-22A1-B4EE-4CBDD280D90D}"/>
          </ac:cxnSpMkLst>
        </pc:cxnChg>
        <pc:cxnChg chg="add mod">
          <ac:chgData name="Matteo Beshara" userId="b8b2c2c9-8c10-4b93-9dc8-e0608d8e27a3" providerId="ADAL" clId="{7C72C3A3-B81A-4A3C-B377-840F7285D98C}" dt="2023-11-10T10:05:44.170" v="2511" actId="1076"/>
          <ac:cxnSpMkLst>
            <pc:docMk/>
            <pc:sldMk cId="3800628767" sldId="264"/>
            <ac:cxnSpMk id="165" creationId="{2C5DEB31-0C2E-69B8-B468-E58B6714748C}"/>
          </ac:cxnSpMkLst>
        </pc:cxnChg>
        <pc:cxnChg chg="add mod">
          <ac:chgData name="Matteo Beshara" userId="b8b2c2c9-8c10-4b93-9dc8-e0608d8e27a3" providerId="ADAL" clId="{7C72C3A3-B81A-4A3C-B377-840F7285D98C}" dt="2023-11-10T09:57:51.455" v="2476" actId="14100"/>
          <ac:cxnSpMkLst>
            <pc:docMk/>
            <pc:sldMk cId="3800628767" sldId="264"/>
            <ac:cxnSpMk id="168" creationId="{0E7AEC13-5008-284C-129E-57AFB9E99E42}"/>
          </ac:cxnSpMkLst>
        </pc:cxnChg>
        <pc:cxnChg chg="add mod">
          <ac:chgData name="Matteo Beshara" userId="b8b2c2c9-8c10-4b93-9dc8-e0608d8e27a3" providerId="ADAL" clId="{7C72C3A3-B81A-4A3C-B377-840F7285D98C}" dt="2023-11-10T10:05:17.504" v="2508" actId="1076"/>
          <ac:cxnSpMkLst>
            <pc:docMk/>
            <pc:sldMk cId="3800628767" sldId="264"/>
            <ac:cxnSpMk id="174" creationId="{2B0E55D4-47C6-972E-38B9-E22639C7A252}"/>
          </ac:cxnSpMkLst>
        </pc:cxnChg>
        <pc:cxnChg chg="add mod">
          <ac:chgData name="Matteo Beshara" userId="b8b2c2c9-8c10-4b93-9dc8-e0608d8e27a3" providerId="ADAL" clId="{7C72C3A3-B81A-4A3C-B377-840F7285D98C}" dt="2023-11-10T10:05:17.504" v="2508" actId="1076"/>
          <ac:cxnSpMkLst>
            <pc:docMk/>
            <pc:sldMk cId="3800628767" sldId="264"/>
            <ac:cxnSpMk id="177" creationId="{4133C8C1-F909-51A1-40C9-03ACF3A14A9F}"/>
          </ac:cxnSpMkLst>
        </pc:cxnChg>
        <pc:cxnChg chg="add mod">
          <ac:chgData name="Matteo Beshara" userId="b8b2c2c9-8c10-4b93-9dc8-e0608d8e27a3" providerId="ADAL" clId="{7C72C3A3-B81A-4A3C-B377-840F7285D98C}" dt="2023-11-10T10:05:33.039" v="2510" actId="1076"/>
          <ac:cxnSpMkLst>
            <pc:docMk/>
            <pc:sldMk cId="3800628767" sldId="264"/>
            <ac:cxnSpMk id="183" creationId="{3095E725-EC63-7455-3544-D72405837CCE}"/>
          </ac:cxnSpMkLst>
        </pc:cxnChg>
      </pc:sldChg>
      <pc:sldChg chg="addSp delSp modSp add mod ord">
        <pc:chgData name="Matteo Beshara" userId="b8b2c2c9-8c10-4b93-9dc8-e0608d8e27a3" providerId="ADAL" clId="{7C72C3A3-B81A-4A3C-B377-840F7285D98C}" dt="2023-11-10T11:15:31.978" v="3150" actId="14100"/>
        <pc:sldMkLst>
          <pc:docMk/>
          <pc:sldMk cId="2600323049" sldId="265"/>
        </pc:sldMkLst>
        <pc:spChg chg="mod ord">
          <ac:chgData name="Matteo Beshara" userId="b8b2c2c9-8c10-4b93-9dc8-e0608d8e27a3" providerId="ADAL" clId="{7C72C3A3-B81A-4A3C-B377-840F7285D98C}" dt="2023-11-10T10:19:18.332" v="2659" actId="1036"/>
          <ac:spMkLst>
            <pc:docMk/>
            <pc:sldMk cId="2600323049" sldId="265"/>
            <ac:spMk id="8" creationId="{187D681E-F279-8109-70D6-E68EB54A98FA}"/>
          </ac:spMkLst>
        </pc:spChg>
        <pc:spChg chg="mod ord">
          <ac:chgData name="Matteo Beshara" userId="b8b2c2c9-8c10-4b93-9dc8-e0608d8e27a3" providerId="ADAL" clId="{7C72C3A3-B81A-4A3C-B377-840F7285D98C}" dt="2023-11-10T10:19:30.807" v="2663" actId="1076"/>
          <ac:spMkLst>
            <pc:docMk/>
            <pc:sldMk cId="2600323049" sldId="265"/>
            <ac:spMk id="9" creationId="{1C3982A2-9167-B1CF-2F3C-EA2F392706CD}"/>
          </ac:spMkLst>
        </pc:spChg>
        <pc:spChg chg="mod ord">
          <ac:chgData name="Matteo Beshara" userId="b8b2c2c9-8c10-4b93-9dc8-e0608d8e27a3" providerId="ADAL" clId="{7C72C3A3-B81A-4A3C-B377-840F7285D98C}" dt="2023-11-10T10:19:35.438" v="2665" actId="1076"/>
          <ac:spMkLst>
            <pc:docMk/>
            <pc:sldMk cId="2600323049" sldId="265"/>
            <ac:spMk id="10" creationId="{B14ACB9F-1431-EBBB-DB4E-C982A3EEA32F}"/>
          </ac:spMkLst>
        </pc:spChg>
        <pc:spChg chg="mod ord">
          <ac:chgData name="Matteo Beshara" userId="b8b2c2c9-8c10-4b93-9dc8-e0608d8e27a3" providerId="ADAL" clId="{7C72C3A3-B81A-4A3C-B377-840F7285D98C}" dt="2023-11-10T10:21:47.426" v="2671" actId="1076"/>
          <ac:spMkLst>
            <pc:docMk/>
            <pc:sldMk cId="2600323049" sldId="265"/>
            <ac:spMk id="11" creationId="{003577D3-B7C7-2543-51A3-B6B9BC0C68BA}"/>
          </ac:spMkLst>
        </pc:spChg>
        <pc:spChg chg="mod ord">
          <ac:chgData name="Matteo Beshara" userId="b8b2c2c9-8c10-4b93-9dc8-e0608d8e27a3" providerId="ADAL" clId="{7C72C3A3-B81A-4A3C-B377-840F7285D98C}" dt="2023-11-10T10:19:23.123" v="2660" actId="1076"/>
          <ac:spMkLst>
            <pc:docMk/>
            <pc:sldMk cId="2600323049" sldId="265"/>
            <ac:spMk id="12" creationId="{19EF1202-F76A-094E-9711-A6440FCC7C48}"/>
          </ac:spMkLst>
        </pc:spChg>
        <pc:spChg chg="del">
          <ac:chgData name="Matteo Beshara" userId="b8b2c2c9-8c10-4b93-9dc8-e0608d8e27a3" providerId="ADAL" clId="{7C72C3A3-B81A-4A3C-B377-840F7285D98C}" dt="2023-11-10T10:07:14.596" v="2517" actId="478"/>
          <ac:spMkLst>
            <pc:docMk/>
            <pc:sldMk cId="2600323049" sldId="265"/>
            <ac:spMk id="14" creationId="{7888D46A-17D9-63A1-C431-AED4E5CE45CB}"/>
          </ac:spMkLst>
        </pc:spChg>
        <pc:spChg chg="mod ord">
          <ac:chgData name="Matteo Beshara" userId="b8b2c2c9-8c10-4b93-9dc8-e0608d8e27a3" providerId="ADAL" clId="{7C72C3A3-B81A-4A3C-B377-840F7285D98C}" dt="2023-11-10T10:19:36.976" v="2666" actId="1076"/>
          <ac:spMkLst>
            <pc:docMk/>
            <pc:sldMk cId="2600323049" sldId="265"/>
            <ac:spMk id="19" creationId="{FCD0F066-8BA8-C0EB-0AB8-458E768F7846}"/>
          </ac:spMkLst>
        </pc:spChg>
        <pc:spChg chg="mod ord">
          <ac:chgData name="Matteo Beshara" userId="b8b2c2c9-8c10-4b93-9dc8-e0608d8e27a3" providerId="ADAL" clId="{7C72C3A3-B81A-4A3C-B377-840F7285D98C}" dt="2023-11-10T10:19:32.843" v="2664" actId="1076"/>
          <ac:spMkLst>
            <pc:docMk/>
            <pc:sldMk cId="2600323049" sldId="265"/>
            <ac:spMk id="20" creationId="{4FAA3248-CC92-B4E0-31C6-3BE114FDD4DE}"/>
          </ac:spMkLst>
        </pc:spChg>
        <pc:spChg chg="mod ord">
          <ac:chgData name="Matteo Beshara" userId="b8b2c2c9-8c10-4b93-9dc8-e0608d8e27a3" providerId="ADAL" clId="{7C72C3A3-B81A-4A3C-B377-840F7285D98C}" dt="2023-11-10T10:19:18.332" v="2659" actId="1036"/>
          <ac:spMkLst>
            <pc:docMk/>
            <pc:sldMk cId="2600323049" sldId="265"/>
            <ac:spMk id="21" creationId="{B0C0EB8E-C2C3-32A9-A076-3DE9BE573823}"/>
          </ac:spMkLst>
        </pc:spChg>
        <pc:spChg chg="del">
          <ac:chgData name="Matteo Beshara" userId="b8b2c2c9-8c10-4b93-9dc8-e0608d8e27a3" providerId="ADAL" clId="{7C72C3A3-B81A-4A3C-B377-840F7285D98C}" dt="2023-11-10T10:07:14.596" v="2517" actId="478"/>
          <ac:spMkLst>
            <pc:docMk/>
            <pc:sldMk cId="2600323049" sldId="265"/>
            <ac:spMk id="22" creationId="{78734C37-2CEB-A2DF-5872-329F0B964FD7}"/>
          </ac:spMkLst>
        </pc:spChg>
        <pc:spChg chg="del">
          <ac:chgData name="Matteo Beshara" userId="b8b2c2c9-8c10-4b93-9dc8-e0608d8e27a3" providerId="ADAL" clId="{7C72C3A3-B81A-4A3C-B377-840F7285D98C}" dt="2023-11-10T10:07:14.596" v="2517" actId="478"/>
          <ac:spMkLst>
            <pc:docMk/>
            <pc:sldMk cId="2600323049" sldId="265"/>
            <ac:spMk id="23" creationId="{143AD8CA-099E-F7C0-A523-E260E79D3D28}"/>
          </ac:spMkLst>
        </pc:spChg>
        <pc:spChg chg="del">
          <ac:chgData name="Matteo Beshara" userId="b8b2c2c9-8c10-4b93-9dc8-e0608d8e27a3" providerId="ADAL" clId="{7C72C3A3-B81A-4A3C-B377-840F7285D98C}" dt="2023-11-10T10:07:14.596" v="2517" actId="478"/>
          <ac:spMkLst>
            <pc:docMk/>
            <pc:sldMk cId="2600323049" sldId="265"/>
            <ac:spMk id="24" creationId="{9B850899-5749-9583-DEF1-889DA1956C08}"/>
          </ac:spMkLst>
        </pc:spChg>
        <pc:spChg chg="del">
          <ac:chgData name="Matteo Beshara" userId="b8b2c2c9-8c10-4b93-9dc8-e0608d8e27a3" providerId="ADAL" clId="{7C72C3A3-B81A-4A3C-B377-840F7285D98C}" dt="2023-11-10T10:07:14.596" v="2517" actId="478"/>
          <ac:spMkLst>
            <pc:docMk/>
            <pc:sldMk cId="2600323049" sldId="265"/>
            <ac:spMk id="26" creationId="{26EB6ECB-9FAC-C5FA-E0EC-95B766C19886}"/>
          </ac:spMkLst>
        </pc:spChg>
        <pc:spChg chg="del">
          <ac:chgData name="Matteo Beshara" userId="b8b2c2c9-8c10-4b93-9dc8-e0608d8e27a3" providerId="ADAL" clId="{7C72C3A3-B81A-4A3C-B377-840F7285D98C}" dt="2023-11-10T10:07:14.596" v="2517" actId="478"/>
          <ac:spMkLst>
            <pc:docMk/>
            <pc:sldMk cId="2600323049" sldId="265"/>
            <ac:spMk id="27" creationId="{568E1DB0-8B77-B568-416A-B38B20AFE73F}"/>
          </ac:spMkLst>
        </pc:spChg>
        <pc:spChg chg="del">
          <ac:chgData name="Matteo Beshara" userId="b8b2c2c9-8c10-4b93-9dc8-e0608d8e27a3" providerId="ADAL" clId="{7C72C3A3-B81A-4A3C-B377-840F7285D98C}" dt="2023-11-10T10:07:14.596" v="2517" actId="478"/>
          <ac:spMkLst>
            <pc:docMk/>
            <pc:sldMk cId="2600323049" sldId="265"/>
            <ac:spMk id="28" creationId="{FC699D19-F262-A0F8-DC11-B55C65CE12B2}"/>
          </ac:spMkLst>
        </pc:spChg>
        <pc:spChg chg="del">
          <ac:chgData name="Matteo Beshara" userId="b8b2c2c9-8c10-4b93-9dc8-e0608d8e27a3" providerId="ADAL" clId="{7C72C3A3-B81A-4A3C-B377-840F7285D98C}" dt="2023-11-10T10:07:14.596" v="2517" actId="478"/>
          <ac:spMkLst>
            <pc:docMk/>
            <pc:sldMk cId="2600323049" sldId="265"/>
            <ac:spMk id="43" creationId="{B3064575-8B33-6457-54F2-3A1B642777C8}"/>
          </ac:spMkLst>
        </pc:spChg>
        <pc:spChg chg="del">
          <ac:chgData name="Matteo Beshara" userId="b8b2c2c9-8c10-4b93-9dc8-e0608d8e27a3" providerId="ADAL" clId="{7C72C3A3-B81A-4A3C-B377-840F7285D98C}" dt="2023-11-10T10:07:18.292" v="2518" actId="478"/>
          <ac:spMkLst>
            <pc:docMk/>
            <pc:sldMk cId="2600323049" sldId="265"/>
            <ac:spMk id="152" creationId="{45F1CB46-049C-EEF0-26D0-7D043CFD9B94}"/>
          </ac:spMkLst>
        </pc:spChg>
        <pc:spChg chg="mod">
          <ac:chgData name="Matteo Beshara" userId="b8b2c2c9-8c10-4b93-9dc8-e0608d8e27a3" providerId="ADAL" clId="{7C72C3A3-B81A-4A3C-B377-840F7285D98C}" dt="2023-11-10T10:19:50.566" v="2667" actId="1076"/>
          <ac:spMkLst>
            <pc:docMk/>
            <pc:sldMk cId="2600323049" sldId="265"/>
            <ac:spMk id="153" creationId="{613CDED3-B77E-92E3-8414-0CF77A17796A}"/>
          </ac:spMkLst>
        </pc:spChg>
        <pc:spChg chg="del">
          <ac:chgData name="Matteo Beshara" userId="b8b2c2c9-8c10-4b93-9dc8-e0608d8e27a3" providerId="ADAL" clId="{7C72C3A3-B81A-4A3C-B377-840F7285D98C}" dt="2023-11-10T10:07:14.596" v="2517" actId="478"/>
          <ac:spMkLst>
            <pc:docMk/>
            <pc:sldMk cId="2600323049" sldId="265"/>
            <ac:spMk id="154" creationId="{402B6AB3-1A23-D794-57AC-147628D8F80E}"/>
          </ac:spMkLst>
        </pc:spChg>
        <pc:cxnChg chg="add mod">
          <ac:chgData name="Matteo Beshara" userId="b8b2c2c9-8c10-4b93-9dc8-e0608d8e27a3" providerId="ADAL" clId="{7C72C3A3-B81A-4A3C-B377-840F7285D98C}" dt="2023-11-10T10:19:30.807" v="2663" actId="1076"/>
          <ac:cxnSpMkLst>
            <pc:docMk/>
            <pc:sldMk cId="2600323049" sldId="265"/>
            <ac:cxnSpMk id="5" creationId="{2FEEC9E5-9D22-9FA7-5F84-4E32E9157B6B}"/>
          </ac:cxnSpMkLst>
        </pc:cxnChg>
        <pc:cxnChg chg="add mod">
          <ac:chgData name="Matteo Beshara" userId="b8b2c2c9-8c10-4b93-9dc8-e0608d8e27a3" providerId="ADAL" clId="{7C72C3A3-B81A-4A3C-B377-840F7285D98C}" dt="2023-11-10T11:15:31.978" v="3150" actId="14100"/>
          <ac:cxnSpMkLst>
            <pc:docMk/>
            <pc:sldMk cId="2600323049" sldId="265"/>
            <ac:cxnSpMk id="13" creationId="{5723DFA6-BEFD-909D-167F-24EDDCA99A6A}"/>
          </ac:cxnSpMkLst>
        </pc:cxnChg>
        <pc:cxnChg chg="add mod">
          <ac:chgData name="Matteo Beshara" userId="b8b2c2c9-8c10-4b93-9dc8-e0608d8e27a3" providerId="ADAL" clId="{7C72C3A3-B81A-4A3C-B377-840F7285D98C}" dt="2023-11-10T10:22:53.212" v="2673" actId="14100"/>
          <ac:cxnSpMkLst>
            <pc:docMk/>
            <pc:sldMk cId="2600323049" sldId="265"/>
            <ac:cxnSpMk id="17" creationId="{C7635A84-0EAB-4BC7-344D-124431EF40B0}"/>
          </ac:cxnSpMkLst>
        </pc:cxnChg>
        <pc:cxnChg chg="add mod">
          <ac:chgData name="Matteo Beshara" userId="b8b2c2c9-8c10-4b93-9dc8-e0608d8e27a3" providerId="ADAL" clId="{7C72C3A3-B81A-4A3C-B377-840F7285D98C}" dt="2023-11-10T10:19:30.807" v="2663" actId="1076"/>
          <ac:cxnSpMkLst>
            <pc:docMk/>
            <pc:sldMk cId="2600323049" sldId="265"/>
            <ac:cxnSpMk id="29" creationId="{45F0CADA-92D4-42FA-E194-8F4C1C7506FE}"/>
          </ac:cxnSpMkLst>
        </pc:cxnChg>
        <pc:cxnChg chg="add mod">
          <ac:chgData name="Matteo Beshara" userId="b8b2c2c9-8c10-4b93-9dc8-e0608d8e27a3" providerId="ADAL" clId="{7C72C3A3-B81A-4A3C-B377-840F7285D98C}" dt="2023-11-10T10:21:47.426" v="2671" actId="1076"/>
          <ac:cxnSpMkLst>
            <pc:docMk/>
            <pc:sldMk cId="2600323049" sldId="265"/>
            <ac:cxnSpMk id="32" creationId="{41C97C51-13F1-3E31-18EF-7D000F22CDB5}"/>
          </ac:cxnSpMkLst>
        </pc:cxnChg>
        <pc:cxnChg chg="del mod">
          <ac:chgData name="Matteo Beshara" userId="b8b2c2c9-8c10-4b93-9dc8-e0608d8e27a3" providerId="ADAL" clId="{7C72C3A3-B81A-4A3C-B377-840F7285D98C}" dt="2023-11-10T10:07:24.998" v="2519" actId="478"/>
          <ac:cxnSpMkLst>
            <pc:docMk/>
            <pc:sldMk cId="2600323049" sldId="265"/>
            <ac:cxnSpMk id="34" creationId="{C88BA805-B6E1-4B95-8B59-4BCE838E210D}"/>
          </ac:cxnSpMkLst>
        </pc:cxnChg>
        <pc:cxnChg chg="del mod">
          <ac:chgData name="Matteo Beshara" userId="b8b2c2c9-8c10-4b93-9dc8-e0608d8e27a3" providerId="ADAL" clId="{7C72C3A3-B81A-4A3C-B377-840F7285D98C}" dt="2023-11-10T10:07:24.998" v="2519" actId="478"/>
          <ac:cxnSpMkLst>
            <pc:docMk/>
            <pc:sldMk cId="2600323049" sldId="265"/>
            <ac:cxnSpMk id="37" creationId="{56415B94-5CDB-5E14-8699-B80016C4EB6C}"/>
          </ac:cxnSpMkLst>
        </pc:cxnChg>
        <pc:cxnChg chg="del mod">
          <ac:chgData name="Matteo Beshara" userId="b8b2c2c9-8c10-4b93-9dc8-e0608d8e27a3" providerId="ADAL" clId="{7C72C3A3-B81A-4A3C-B377-840F7285D98C}" dt="2023-11-10T10:07:31.184" v="2521" actId="478"/>
          <ac:cxnSpMkLst>
            <pc:docMk/>
            <pc:sldMk cId="2600323049" sldId="265"/>
            <ac:cxnSpMk id="47" creationId="{4A806B8F-61A8-2732-C56E-B66FF57AF91A}"/>
          </ac:cxnSpMkLst>
        </pc:cxnChg>
        <pc:cxnChg chg="del mod">
          <ac:chgData name="Matteo Beshara" userId="b8b2c2c9-8c10-4b93-9dc8-e0608d8e27a3" providerId="ADAL" clId="{7C72C3A3-B81A-4A3C-B377-840F7285D98C}" dt="2023-11-10T10:07:24.998" v="2519" actId="478"/>
          <ac:cxnSpMkLst>
            <pc:docMk/>
            <pc:sldMk cId="2600323049" sldId="265"/>
            <ac:cxnSpMk id="48" creationId="{8D0CE076-9415-668B-7082-E4ED811C698F}"/>
          </ac:cxnSpMkLst>
        </pc:cxnChg>
        <pc:cxnChg chg="del mod">
          <ac:chgData name="Matteo Beshara" userId="b8b2c2c9-8c10-4b93-9dc8-e0608d8e27a3" providerId="ADAL" clId="{7C72C3A3-B81A-4A3C-B377-840F7285D98C}" dt="2023-11-10T10:07:26.868" v="2520" actId="478"/>
          <ac:cxnSpMkLst>
            <pc:docMk/>
            <pc:sldMk cId="2600323049" sldId="265"/>
            <ac:cxnSpMk id="58" creationId="{ABB80416-8FC8-EA98-CC4A-1B46BAE49795}"/>
          </ac:cxnSpMkLst>
        </pc:cxnChg>
        <pc:cxnChg chg="del mod">
          <ac:chgData name="Matteo Beshara" userId="b8b2c2c9-8c10-4b93-9dc8-e0608d8e27a3" providerId="ADAL" clId="{7C72C3A3-B81A-4A3C-B377-840F7285D98C}" dt="2023-11-10T10:07:24.998" v="2519" actId="478"/>
          <ac:cxnSpMkLst>
            <pc:docMk/>
            <pc:sldMk cId="2600323049" sldId="265"/>
            <ac:cxnSpMk id="61" creationId="{79CF87C7-72B3-4D84-A6C3-A07C6BB41C31}"/>
          </ac:cxnSpMkLst>
        </pc:cxnChg>
        <pc:cxnChg chg="del mod">
          <ac:chgData name="Matteo Beshara" userId="b8b2c2c9-8c10-4b93-9dc8-e0608d8e27a3" providerId="ADAL" clId="{7C72C3A3-B81A-4A3C-B377-840F7285D98C}" dt="2023-11-10T10:07:24.998" v="2519" actId="478"/>
          <ac:cxnSpMkLst>
            <pc:docMk/>
            <pc:sldMk cId="2600323049" sldId="265"/>
            <ac:cxnSpMk id="66" creationId="{43D175AF-5E08-0CB6-DDE9-0D87B510E6C0}"/>
          </ac:cxnSpMkLst>
        </pc:cxnChg>
        <pc:cxnChg chg="del mod">
          <ac:chgData name="Matteo Beshara" userId="b8b2c2c9-8c10-4b93-9dc8-e0608d8e27a3" providerId="ADAL" clId="{7C72C3A3-B81A-4A3C-B377-840F7285D98C}" dt="2023-11-10T10:07:24.998" v="2519" actId="478"/>
          <ac:cxnSpMkLst>
            <pc:docMk/>
            <pc:sldMk cId="2600323049" sldId="265"/>
            <ac:cxnSpMk id="68" creationId="{70E87DA6-6A3C-6F88-AF49-DD2C4E58B8DC}"/>
          </ac:cxnSpMkLst>
        </pc:cxnChg>
        <pc:cxnChg chg="del mod">
          <ac:chgData name="Matteo Beshara" userId="b8b2c2c9-8c10-4b93-9dc8-e0608d8e27a3" providerId="ADAL" clId="{7C72C3A3-B81A-4A3C-B377-840F7285D98C}" dt="2023-11-10T10:07:14.596" v="2517" actId="478"/>
          <ac:cxnSpMkLst>
            <pc:docMk/>
            <pc:sldMk cId="2600323049" sldId="265"/>
            <ac:cxnSpMk id="70" creationId="{4E9FA5FD-52D1-1DC9-C185-3233A1269A0A}"/>
          </ac:cxnSpMkLst>
        </pc:cxnChg>
        <pc:cxnChg chg="add mod">
          <ac:chgData name="Matteo Beshara" userId="b8b2c2c9-8c10-4b93-9dc8-e0608d8e27a3" providerId="ADAL" clId="{7C72C3A3-B81A-4A3C-B377-840F7285D98C}" dt="2023-11-10T10:21:47.426" v="2671" actId="1076"/>
          <ac:cxnSpMkLst>
            <pc:docMk/>
            <pc:sldMk cId="2600323049" sldId="265"/>
            <ac:cxnSpMk id="73" creationId="{61007564-AF6F-F4B2-9C57-BBB4AD99208B}"/>
          </ac:cxnSpMkLst>
        </pc:cxnChg>
        <pc:cxnChg chg="add mod">
          <ac:chgData name="Matteo Beshara" userId="b8b2c2c9-8c10-4b93-9dc8-e0608d8e27a3" providerId="ADAL" clId="{7C72C3A3-B81A-4A3C-B377-840F7285D98C}" dt="2023-11-10T10:22:55.928" v="2674" actId="14100"/>
          <ac:cxnSpMkLst>
            <pc:docMk/>
            <pc:sldMk cId="2600323049" sldId="265"/>
            <ac:cxnSpMk id="76" creationId="{4DD1BC02-E323-0DFB-9853-07F497F340C0}"/>
          </ac:cxnSpMkLst>
        </pc:cxnChg>
        <pc:cxnChg chg="add mod">
          <ac:chgData name="Matteo Beshara" userId="b8b2c2c9-8c10-4b93-9dc8-e0608d8e27a3" providerId="ADAL" clId="{7C72C3A3-B81A-4A3C-B377-840F7285D98C}" dt="2023-11-10T10:22:44.136" v="2672" actId="14100"/>
          <ac:cxnSpMkLst>
            <pc:docMk/>
            <pc:sldMk cId="2600323049" sldId="265"/>
            <ac:cxnSpMk id="79" creationId="{903DD1AD-5708-0B21-9554-5A338D543640}"/>
          </ac:cxnSpMkLst>
        </pc:cxnChg>
        <pc:cxnChg chg="add mod">
          <ac:chgData name="Matteo Beshara" userId="b8b2c2c9-8c10-4b93-9dc8-e0608d8e27a3" providerId="ADAL" clId="{7C72C3A3-B81A-4A3C-B377-840F7285D98C}" dt="2023-11-10T10:19:35.438" v="2665" actId="1076"/>
          <ac:cxnSpMkLst>
            <pc:docMk/>
            <pc:sldMk cId="2600323049" sldId="265"/>
            <ac:cxnSpMk id="82" creationId="{D1C9EB24-47F4-F04B-3D1D-C56F7BBA22BF}"/>
          </ac:cxnSpMkLst>
        </pc:cxnChg>
        <pc:cxnChg chg="add mod">
          <ac:chgData name="Matteo Beshara" userId="b8b2c2c9-8c10-4b93-9dc8-e0608d8e27a3" providerId="ADAL" clId="{7C72C3A3-B81A-4A3C-B377-840F7285D98C}" dt="2023-11-10T10:19:32.843" v="2664" actId="1076"/>
          <ac:cxnSpMkLst>
            <pc:docMk/>
            <pc:sldMk cId="2600323049" sldId="265"/>
            <ac:cxnSpMk id="85" creationId="{C3F25809-1B05-BCE3-4F18-71B0CC48C54D}"/>
          </ac:cxnSpMkLst>
        </pc:cxnChg>
        <pc:cxnChg chg="add mod">
          <ac:chgData name="Matteo Beshara" userId="b8b2c2c9-8c10-4b93-9dc8-e0608d8e27a3" providerId="ADAL" clId="{7C72C3A3-B81A-4A3C-B377-840F7285D98C}" dt="2023-11-10T10:19:32.843" v="2664" actId="1076"/>
          <ac:cxnSpMkLst>
            <pc:docMk/>
            <pc:sldMk cId="2600323049" sldId="265"/>
            <ac:cxnSpMk id="88" creationId="{CA45DC5C-F88D-4084-42BD-1AF22AF3DC85}"/>
          </ac:cxnSpMkLst>
        </pc:cxnChg>
        <pc:cxnChg chg="add mod">
          <ac:chgData name="Matteo Beshara" userId="b8b2c2c9-8c10-4b93-9dc8-e0608d8e27a3" providerId="ADAL" clId="{7C72C3A3-B81A-4A3C-B377-840F7285D98C}" dt="2023-11-10T10:19:35.438" v="2665" actId="1076"/>
          <ac:cxnSpMkLst>
            <pc:docMk/>
            <pc:sldMk cId="2600323049" sldId="265"/>
            <ac:cxnSpMk id="91" creationId="{53ECFE91-52CE-C2EE-AFF2-9C852F1D6DB8}"/>
          </ac:cxnSpMkLst>
        </pc:cxnChg>
        <pc:cxnChg chg="del mod">
          <ac:chgData name="Matteo Beshara" userId="b8b2c2c9-8c10-4b93-9dc8-e0608d8e27a3" providerId="ADAL" clId="{7C72C3A3-B81A-4A3C-B377-840F7285D98C}" dt="2023-11-10T10:07:24.998" v="2519" actId="478"/>
          <ac:cxnSpMkLst>
            <pc:docMk/>
            <pc:sldMk cId="2600323049" sldId="265"/>
            <ac:cxnSpMk id="92" creationId="{37BF82D0-0BC7-5730-B78B-05FFDAA4E762}"/>
          </ac:cxnSpMkLst>
        </pc:cxnChg>
        <pc:cxnChg chg="del mod">
          <ac:chgData name="Matteo Beshara" userId="b8b2c2c9-8c10-4b93-9dc8-e0608d8e27a3" providerId="ADAL" clId="{7C72C3A3-B81A-4A3C-B377-840F7285D98C}" dt="2023-11-10T10:07:14.596" v="2517" actId="478"/>
          <ac:cxnSpMkLst>
            <pc:docMk/>
            <pc:sldMk cId="2600323049" sldId="265"/>
            <ac:cxnSpMk id="106" creationId="{489458B7-5C75-E447-C543-00FE5800D15A}"/>
          </ac:cxnSpMkLst>
        </pc:cxnChg>
        <pc:cxnChg chg="del mod">
          <ac:chgData name="Matteo Beshara" userId="b8b2c2c9-8c10-4b93-9dc8-e0608d8e27a3" providerId="ADAL" clId="{7C72C3A3-B81A-4A3C-B377-840F7285D98C}" dt="2023-11-10T10:07:14.596" v="2517" actId="478"/>
          <ac:cxnSpMkLst>
            <pc:docMk/>
            <pc:sldMk cId="2600323049" sldId="265"/>
            <ac:cxnSpMk id="109" creationId="{24372EEA-F2D4-5F8C-C9E0-BBB3454E4249}"/>
          </ac:cxnSpMkLst>
        </pc:cxnChg>
        <pc:cxnChg chg="del mod">
          <ac:chgData name="Matteo Beshara" userId="b8b2c2c9-8c10-4b93-9dc8-e0608d8e27a3" providerId="ADAL" clId="{7C72C3A3-B81A-4A3C-B377-840F7285D98C}" dt="2023-11-10T10:07:14.596" v="2517" actId="478"/>
          <ac:cxnSpMkLst>
            <pc:docMk/>
            <pc:sldMk cId="2600323049" sldId="265"/>
            <ac:cxnSpMk id="113" creationId="{AFBE3C31-460A-038F-AB68-BCC6E0E3194D}"/>
          </ac:cxnSpMkLst>
        </pc:cxnChg>
        <pc:cxnChg chg="del mod">
          <ac:chgData name="Matteo Beshara" userId="b8b2c2c9-8c10-4b93-9dc8-e0608d8e27a3" providerId="ADAL" clId="{7C72C3A3-B81A-4A3C-B377-840F7285D98C}" dt="2023-11-10T10:07:14.596" v="2517" actId="478"/>
          <ac:cxnSpMkLst>
            <pc:docMk/>
            <pc:sldMk cId="2600323049" sldId="265"/>
            <ac:cxnSpMk id="116" creationId="{8E41B1B2-7A92-EB9D-8F35-9724C39F7A7F}"/>
          </ac:cxnSpMkLst>
        </pc:cxnChg>
        <pc:cxnChg chg="del mod">
          <ac:chgData name="Matteo Beshara" userId="b8b2c2c9-8c10-4b93-9dc8-e0608d8e27a3" providerId="ADAL" clId="{7C72C3A3-B81A-4A3C-B377-840F7285D98C}" dt="2023-11-10T10:07:14.596" v="2517" actId="478"/>
          <ac:cxnSpMkLst>
            <pc:docMk/>
            <pc:sldMk cId="2600323049" sldId="265"/>
            <ac:cxnSpMk id="120" creationId="{3F9454E0-9720-B282-5E09-AC17C1ED942B}"/>
          </ac:cxnSpMkLst>
        </pc:cxnChg>
        <pc:cxnChg chg="del mod">
          <ac:chgData name="Matteo Beshara" userId="b8b2c2c9-8c10-4b93-9dc8-e0608d8e27a3" providerId="ADAL" clId="{7C72C3A3-B81A-4A3C-B377-840F7285D98C}" dt="2023-11-10T10:07:35.820" v="2522" actId="478"/>
          <ac:cxnSpMkLst>
            <pc:docMk/>
            <pc:sldMk cId="2600323049" sldId="265"/>
            <ac:cxnSpMk id="146" creationId="{E46670DE-8912-88E4-A616-1822CDCE0448}"/>
          </ac:cxnSpMkLst>
        </pc:cxnChg>
        <pc:cxnChg chg="del mod">
          <ac:chgData name="Matteo Beshara" userId="b8b2c2c9-8c10-4b93-9dc8-e0608d8e27a3" providerId="ADAL" clId="{7C72C3A3-B81A-4A3C-B377-840F7285D98C}" dt="2023-11-10T10:07:38.532" v="2524" actId="478"/>
          <ac:cxnSpMkLst>
            <pc:docMk/>
            <pc:sldMk cId="2600323049" sldId="265"/>
            <ac:cxnSpMk id="149" creationId="{9FEDA7DB-872A-938F-421F-3437AEC76A7E}"/>
          </ac:cxnSpMkLst>
        </pc:cxnChg>
        <pc:cxnChg chg="del mod">
          <ac:chgData name="Matteo Beshara" userId="b8b2c2c9-8c10-4b93-9dc8-e0608d8e27a3" providerId="ADAL" clId="{7C72C3A3-B81A-4A3C-B377-840F7285D98C}" dt="2023-11-10T10:07:37.348" v="2523" actId="478"/>
          <ac:cxnSpMkLst>
            <pc:docMk/>
            <pc:sldMk cId="2600323049" sldId="265"/>
            <ac:cxnSpMk id="156" creationId="{26DFB625-7A3B-7CD3-4E36-FF7CB2875284}"/>
          </ac:cxnSpMkLst>
        </pc:cxnChg>
        <pc:cxnChg chg="mod">
          <ac:chgData name="Matteo Beshara" userId="b8b2c2c9-8c10-4b93-9dc8-e0608d8e27a3" providerId="ADAL" clId="{7C72C3A3-B81A-4A3C-B377-840F7285D98C}" dt="2023-11-10T11:15:29.765" v="3149" actId="14100"/>
          <ac:cxnSpMkLst>
            <pc:docMk/>
            <pc:sldMk cId="2600323049" sldId="265"/>
            <ac:cxnSpMk id="160" creationId="{A129AAA3-06A3-22A1-B4EE-4CBDD280D90D}"/>
          </ac:cxnSpMkLst>
        </pc:cxnChg>
        <pc:cxnChg chg="del mod">
          <ac:chgData name="Matteo Beshara" userId="b8b2c2c9-8c10-4b93-9dc8-e0608d8e27a3" providerId="ADAL" clId="{7C72C3A3-B81A-4A3C-B377-840F7285D98C}" dt="2023-11-10T10:07:40.141" v="2525" actId="478"/>
          <ac:cxnSpMkLst>
            <pc:docMk/>
            <pc:sldMk cId="2600323049" sldId="265"/>
            <ac:cxnSpMk id="165" creationId="{2C5DEB31-0C2E-69B8-B468-E58B6714748C}"/>
          </ac:cxnSpMkLst>
        </pc:cxnChg>
        <pc:cxnChg chg="del mod">
          <ac:chgData name="Matteo Beshara" userId="b8b2c2c9-8c10-4b93-9dc8-e0608d8e27a3" providerId="ADAL" clId="{7C72C3A3-B81A-4A3C-B377-840F7285D98C}" dt="2023-11-10T10:07:31.184" v="2521" actId="478"/>
          <ac:cxnSpMkLst>
            <pc:docMk/>
            <pc:sldMk cId="2600323049" sldId="265"/>
            <ac:cxnSpMk id="168" creationId="{0E7AEC13-5008-284C-129E-57AFB9E99E42}"/>
          </ac:cxnSpMkLst>
        </pc:cxnChg>
        <pc:cxnChg chg="del mod">
          <ac:chgData name="Matteo Beshara" userId="b8b2c2c9-8c10-4b93-9dc8-e0608d8e27a3" providerId="ADAL" clId="{7C72C3A3-B81A-4A3C-B377-840F7285D98C}" dt="2023-11-10T10:07:31.184" v="2521" actId="478"/>
          <ac:cxnSpMkLst>
            <pc:docMk/>
            <pc:sldMk cId="2600323049" sldId="265"/>
            <ac:cxnSpMk id="174" creationId="{2B0E55D4-47C6-972E-38B9-E22639C7A252}"/>
          </ac:cxnSpMkLst>
        </pc:cxnChg>
        <pc:cxnChg chg="del mod">
          <ac:chgData name="Matteo Beshara" userId="b8b2c2c9-8c10-4b93-9dc8-e0608d8e27a3" providerId="ADAL" clId="{7C72C3A3-B81A-4A3C-B377-840F7285D98C}" dt="2023-11-10T10:07:31.184" v="2521" actId="478"/>
          <ac:cxnSpMkLst>
            <pc:docMk/>
            <pc:sldMk cId="2600323049" sldId="265"/>
            <ac:cxnSpMk id="177" creationId="{4133C8C1-F909-51A1-40C9-03ACF3A14A9F}"/>
          </ac:cxnSpMkLst>
        </pc:cxnChg>
        <pc:cxnChg chg="del mod">
          <ac:chgData name="Matteo Beshara" userId="b8b2c2c9-8c10-4b93-9dc8-e0608d8e27a3" providerId="ADAL" clId="{7C72C3A3-B81A-4A3C-B377-840F7285D98C}" dt="2023-11-10T10:07:31.184" v="2521" actId="478"/>
          <ac:cxnSpMkLst>
            <pc:docMk/>
            <pc:sldMk cId="2600323049" sldId="265"/>
            <ac:cxnSpMk id="183" creationId="{3095E725-EC63-7455-3544-D72405837CCE}"/>
          </ac:cxnSpMkLst>
        </pc:cxnChg>
      </pc:sldChg>
      <pc:sldChg chg="modSp new mod ord">
        <pc:chgData name="Matteo Beshara" userId="b8b2c2c9-8c10-4b93-9dc8-e0608d8e27a3" providerId="ADAL" clId="{7C72C3A3-B81A-4A3C-B377-840F7285D98C}" dt="2023-11-10T11:15:04.402" v="3148" actId="404"/>
        <pc:sldMkLst>
          <pc:docMk/>
          <pc:sldMk cId="1429321140" sldId="266"/>
        </pc:sldMkLst>
        <pc:spChg chg="mod">
          <ac:chgData name="Matteo Beshara" userId="b8b2c2c9-8c10-4b93-9dc8-e0608d8e27a3" providerId="ADAL" clId="{7C72C3A3-B81A-4A3C-B377-840F7285D98C}" dt="2023-11-10T10:58:27.531" v="2689" actId="113"/>
          <ac:spMkLst>
            <pc:docMk/>
            <pc:sldMk cId="1429321140" sldId="266"/>
            <ac:spMk id="2" creationId="{01CAEFB5-8253-66ED-4CD0-0A7B7FA3996A}"/>
          </ac:spMkLst>
        </pc:spChg>
        <pc:spChg chg="mod">
          <ac:chgData name="Matteo Beshara" userId="b8b2c2c9-8c10-4b93-9dc8-e0608d8e27a3" providerId="ADAL" clId="{7C72C3A3-B81A-4A3C-B377-840F7285D98C}" dt="2023-11-10T11:15:04.402" v="3148" actId="404"/>
          <ac:spMkLst>
            <pc:docMk/>
            <pc:sldMk cId="1429321140" sldId="266"/>
            <ac:spMk id="4" creationId="{C4138DB1-AAA2-16CE-6F27-13B72FD419D6}"/>
          </ac:spMkLst>
        </pc:spChg>
      </pc:sldChg>
      <pc:sldMasterChg chg="modSldLayout">
        <pc:chgData name="Matteo Beshara" userId="b8b2c2c9-8c10-4b93-9dc8-e0608d8e27a3" providerId="ADAL" clId="{7C72C3A3-B81A-4A3C-B377-840F7285D98C}" dt="2023-11-10T11:27:06.175" v="3161"/>
        <pc:sldMasterMkLst>
          <pc:docMk/>
          <pc:sldMasterMk cId="1901300923" sldId="2147483862"/>
        </pc:sldMasterMkLst>
        <pc:sldLayoutChg chg="addSp modSp mod">
          <pc:chgData name="Matteo Beshara" userId="b8b2c2c9-8c10-4b93-9dc8-e0608d8e27a3" providerId="ADAL" clId="{7C72C3A3-B81A-4A3C-B377-840F7285D98C}" dt="2023-11-10T11:27:06.175" v="3161"/>
          <pc:sldLayoutMkLst>
            <pc:docMk/>
            <pc:sldMasterMk cId="1901300923" sldId="2147483862"/>
            <pc:sldLayoutMk cId="1654109731" sldId="2147483881"/>
          </pc:sldLayoutMkLst>
          <pc:picChg chg="add mod">
            <ac:chgData name="Matteo Beshara" userId="b8b2c2c9-8c10-4b93-9dc8-e0608d8e27a3" providerId="ADAL" clId="{7C72C3A3-B81A-4A3C-B377-840F7285D98C}" dt="2023-11-10T11:27:06.175" v="3161"/>
            <ac:picMkLst>
              <pc:docMk/>
              <pc:sldMasterMk cId="1901300923" sldId="2147483862"/>
              <pc:sldLayoutMk cId="1654109731" sldId="2147483881"/>
              <ac:picMk id="2" creationId="{D18D6458-EC98-0A6D-0E31-1BFA1C47337F}"/>
            </ac:picMkLst>
          </pc:picChg>
        </pc:sldLayoutChg>
      </pc:sldMasterChg>
    </pc:docChg>
  </pc:docChgLst>
  <pc:docChgLst>
    <pc:chgData name="Matteo Beshara" userId="b8b2c2c9-8c10-4b93-9dc8-e0608d8e27a3" providerId="ADAL" clId="{CD541522-CC0C-4F65-95B2-DA2EE3145F84}"/>
    <pc:docChg chg="undo custSel addSld delSld modSld delSection modSection">
      <pc:chgData name="Matteo Beshara" userId="b8b2c2c9-8c10-4b93-9dc8-e0608d8e27a3" providerId="ADAL" clId="{CD541522-CC0C-4F65-95B2-DA2EE3145F84}" dt="2023-09-01T15:17:58.380" v="283" actId="122"/>
      <pc:docMkLst>
        <pc:docMk/>
      </pc:docMkLst>
      <pc:sldChg chg="addSp delSp modSp new mod">
        <pc:chgData name="Matteo Beshara" userId="b8b2c2c9-8c10-4b93-9dc8-e0608d8e27a3" providerId="ADAL" clId="{CD541522-CC0C-4F65-95B2-DA2EE3145F84}" dt="2023-09-01T15:17:58.380" v="283" actId="122"/>
        <pc:sldMkLst>
          <pc:docMk/>
          <pc:sldMk cId="3094388804" sldId="256"/>
        </pc:sldMkLst>
        <pc:spChg chg="mod">
          <ac:chgData name="Matteo Beshara" userId="b8b2c2c9-8c10-4b93-9dc8-e0608d8e27a3" providerId="ADAL" clId="{CD541522-CC0C-4F65-95B2-DA2EE3145F84}" dt="2023-09-01T09:26:26.211" v="275" actId="20577"/>
          <ac:spMkLst>
            <pc:docMk/>
            <pc:sldMk cId="3094388804" sldId="256"/>
            <ac:spMk id="2" creationId="{A262EF1F-B8DD-DB21-7A95-9F558893ABC6}"/>
          </ac:spMkLst>
        </pc:spChg>
        <pc:spChg chg="del">
          <ac:chgData name="Matteo Beshara" userId="b8b2c2c9-8c10-4b93-9dc8-e0608d8e27a3" providerId="ADAL" clId="{CD541522-CC0C-4F65-95B2-DA2EE3145F84}" dt="2023-09-01T09:15:32.888" v="10" actId="478"/>
          <ac:spMkLst>
            <pc:docMk/>
            <pc:sldMk cId="3094388804" sldId="256"/>
            <ac:spMk id="4" creationId="{D0F201A2-7158-1DBB-9573-690F1064D682}"/>
          </ac:spMkLst>
        </pc:spChg>
        <pc:spChg chg="add mod">
          <ac:chgData name="Matteo Beshara" userId="b8b2c2c9-8c10-4b93-9dc8-e0608d8e27a3" providerId="ADAL" clId="{CD541522-CC0C-4F65-95B2-DA2EE3145F84}" dt="2023-09-01T09:20:57.209" v="72" actId="1076"/>
          <ac:spMkLst>
            <pc:docMk/>
            <pc:sldMk cId="3094388804" sldId="256"/>
            <ac:spMk id="6" creationId="{0C7D1B4C-D497-B3F4-2A6A-001C17ECC7E6}"/>
          </ac:spMkLst>
        </pc:spChg>
        <pc:graphicFrameChg chg="add mod modGraphic">
          <ac:chgData name="Matteo Beshara" userId="b8b2c2c9-8c10-4b93-9dc8-e0608d8e27a3" providerId="ADAL" clId="{CD541522-CC0C-4F65-95B2-DA2EE3145F84}" dt="2023-09-01T15:17:58.380" v="283" actId="122"/>
          <ac:graphicFrameMkLst>
            <pc:docMk/>
            <pc:sldMk cId="3094388804" sldId="256"/>
            <ac:graphicFrameMk id="5" creationId="{5E7FAABF-67B6-08DB-7F43-6AE0F37E74C7}"/>
          </ac:graphicFrameMkLst>
        </pc:graphicFrameChg>
      </pc:sldChg>
      <pc:sldChg chg="modSp new mod">
        <pc:chgData name="Matteo Beshara" userId="b8b2c2c9-8c10-4b93-9dc8-e0608d8e27a3" providerId="ADAL" clId="{CD541522-CC0C-4F65-95B2-DA2EE3145F84}" dt="2023-09-01T09:25:17.184" v="239"/>
        <pc:sldMkLst>
          <pc:docMk/>
          <pc:sldMk cId="2335144314" sldId="257"/>
        </pc:sldMkLst>
        <pc:spChg chg="mod">
          <ac:chgData name="Matteo Beshara" userId="b8b2c2c9-8c10-4b93-9dc8-e0608d8e27a3" providerId="ADAL" clId="{CD541522-CC0C-4F65-95B2-DA2EE3145F84}" dt="2023-09-01T09:24:30.749" v="192" actId="20577"/>
          <ac:spMkLst>
            <pc:docMk/>
            <pc:sldMk cId="2335144314" sldId="257"/>
            <ac:spMk id="2" creationId="{633BC015-DC86-E13C-686C-E533D64ED7DA}"/>
          </ac:spMkLst>
        </pc:spChg>
        <pc:spChg chg="mod">
          <ac:chgData name="Matteo Beshara" userId="b8b2c2c9-8c10-4b93-9dc8-e0608d8e27a3" providerId="ADAL" clId="{CD541522-CC0C-4F65-95B2-DA2EE3145F84}" dt="2023-09-01T09:25:17.184" v="239"/>
          <ac:spMkLst>
            <pc:docMk/>
            <pc:sldMk cId="2335144314" sldId="257"/>
            <ac:spMk id="4" creationId="{86AFC811-14CF-BFE6-A5AC-2175A0504873}"/>
          </ac:spMkLst>
        </pc:spChg>
      </pc:sldChg>
      <pc:sldChg chg="modSp add mod">
        <pc:chgData name="Matteo Beshara" userId="b8b2c2c9-8c10-4b93-9dc8-e0608d8e27a3" providerId="ADAL" clId="{CD541522-CC0C-4F65-95B2-DA2EE3145F84}" dt="2023-09-01T09:26:04.236" v="263"/>
        <pc:sldMkLst>
          <pc:docMk/>
          <pc:sldMk cId="2926790248" sldId="258"/>
        </pc:sldMkLst>
        <pc:spChg chg="mod">
          <ac:chgData name="Matteo Beshara" userId="b8b2c2c9-8c10-4b93-9dc8-e0608d8e27a3" providerId="ADAL" clId="{CD541522-CC0C-4F65-95B2-DA2EE3145F84}" dt="2023-09-01T09:25:46.558" v="254" actId="20577"/>
          <ac:spMkLst>
            <pc:docMk/>
            <pc:sldMk cId="2926790248" sldId="258"/>
            <ac:spMk id="2" creationId="{633BC015-DC86-E13C-686C-E533D64ED7DA}"/>
          </ac:spMkLst>
        </pc:spChg>
        <pc:spChg chg="mod">
          <ac:chgData name="Matteo Beshara" userId="b8b2c2c9-8c10-4b93-9dc8-e0608d8e27a3" providerId="ADAL" clId="{CD541522-CC0C-4F65-95B2-DA2EE3145F84}" dt="2023-09-01T09:26:04.236" v="263"/>
          <ac:spMkLst>
            <pc:docMk/>
            <pc:sldMk cId="2926790248" sldId="258"/>
            <ac:spMk id="4" creationId="{86AFC811-14CF-BFE6-A5AC-2175A0504873}"/>
          </ac:spMkLst>
        </pc:spChg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793488419" sldId="3721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578470675" sldId="3734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903253956" sldId="3740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871971991" sldId="3745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884669362" sldId="3747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868152511" sldId="3748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1955217349" sldId="3749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14052744" sldId="3751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2577715798" sldId="3752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4182828467" sldId="3755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2065516948" sldId="3756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2695534529" sldId="3757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1246536095" sldId="3758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498071718" sldId="3759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2487255922" sldId="3760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2840268398" sldId="3770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505518944" sldId="3775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146994494" sldId="3776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4238443095" sldId="3778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961681972" sldId="3779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1764446248" sldId="3780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4202978116" sldId="3781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783297865" sldId="3784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210714418" sldId="3785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1487172582" sldId="3786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006393769" sldId="3787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983252940" sldId="3788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103765070" sldId="3789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187881600" sldId="3790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444988933" sldId="3791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1200711528" sldId="3792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736225007" sldId="3793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902808266" sldId="3794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816460437" sldId="3796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4132427398" sldId="3797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226893318" sldId="3798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2076692963" sldId="3801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2337619039" sldId="3802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1047744818" sldId="3803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886244823" sldId="3804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523851422" sldId="3805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4171523664" sldId="3806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744664730" sldId="3807"/>
        </pc:sldMkLst>
      </pc:sldChg>
    </pc:docChg>
  </pc:docChgLst>
  <pc:docChgLst>
    <pc:chgData name="Alessandro Marenghi" userId="S::alessandro.marenghi@porini.it::26794c7e-ab64-4bef-bef6-8dbf8f45f3e2" providerId="AD" clId="Web-{1CAB66C7-D3B3-4692-AC6F-95242A4D94DA}"/>
    <pc:docChg chg="addSld modSld">
      <pc:chgData name="Alessandro Marenghi" userId="S::alessandro.marenghi@porini.it::26794c7e-ab64-4bef-bef6-8dbf8f45f3e2" providerId="AD" clId="Web-{1CAB66C7-D3B3-4692-AC6F-95242A4D94DA}" dt="2023-09-04T08:25:32.646" v="17" actId="20577"/>
      <pc:docMkLst>
        <pc:docMk/>
      </pc:docMkLst>
      <pc:sldChg chg="modSp new">
        <pc:chgData name="Alessandro Marenghi" userId="S::alessandro.marenghi@porini.it::26794c7e-ab64-4bef-bef6-8dbf8f45f3e2" providerId="AD" clId="Web-{1CAB66C7-D3B3-4692-AC6F-95242A4D94DA}" dt="2023-09-04T08:25:32.646" v="17" actId="20577"/>
        <pc:sldMkLst>
          <pc:docMk/>
          <pc:sldMk cId="3877681019" sldId="259"/>
        </pc:sldMkLst>
        <pc:spChg chg="mod">
          <ac:chgData name="Alessandro Marenghi" userId="S::alessandro.marenghi@porini.it::26794c7e-ab64-4bef-bef6-8dbf8f45f3e2" providerId="AD" clId="Web-{1CAB66C7-D3B3-4692-AC6F-95242A4D94DA}" dt="2023-09-04T07:05:31.122" v="14" actId="20577"/>
          <ac:spMkLst>
            <pc:docMk/>
            <pc:sldMk cId="3877681019" sldId="259"/>
            <ac:spMk id="2" creationId="{2A84049F-2CD2-8950-D236-88ECCD3B4818}"/>
          </ac:spMkLst>
        </pc:spChg>
        <pc:spChg chg="mod">
          <ac:chgData name="Alessandro Marenghi" userId="S::alessandro.marenghi@porini.it::26794c7e-ab64-4bef-bef6-8dbf8f45f3e2" providerId="AD" clId="Web-{1CAB66C7-D3B3-4692-AC6F-95242A4D94DA}" dt="2023-09-04T08:25:32.646" v="17" actId="20577"/>
          <ac:spMkLst>
            <pc:docMk/>
            <pc:sldMk cId="3877681019" sldId="259"/>
            <ac:spMk id="4" creationId="{B62CCE99-10E6-A45B-D505-D7FB8590E54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6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dirty="0" err="1">
                <a:latin typeface="Arial" panose="020B0604020202020204" pitchFamily="34" charset="0"/>
              </a:rPr>
              <a:t>Inserire</a:t>
            </a:r>
            <a:r>
              <a:rPr lang="en-GB" dirty="0">
                <a:latin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</a:rPr>
              <a:t>titolo</a:t>
            </a:r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774010" y="0"/>
            <a:ext cx="2887186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D0D68-2E6E-4BAD-85E8-7143AB63483B}" type="datetimeFigureOut">
              <a:rPr lang="en-GB" smtClean="0">
                <a:latin typeface="Arial" panose="020B0604020202020204" pitchFamily="34" charset="0"/>
              </a:rPr>
              <a:t>09/11/2023</a:t>
            </a:fld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7186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774010" y="9428584"/>
            <a:ext cx="2887186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07EDA-B017-4AA0-8872-21DF8F2DEE54}" type="slidenum">
              <a:rPr lang="en-GB" smtClean="0">
                <a:latin typeface="Arial" panose="020B0604020202020204" pitchFamily="34" charset="0"/>
              </a:rPr>
              <a:t>‹#›</a:t>
            </a:fld>
            <a:endParaRPr lang="en-GB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28771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6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6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6BC934DC-5454-294B-9D1B-7D25926C0F87}" type="datetimeFigureOut">
              <a:rPr lang="it-IT" smtClean="0"/>
              <a:pPr/>
              <a:t>09/11/2023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4013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66274" y="4777194"/>
            <a:ext cx="533019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7186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774010" y="9428584"/>
            <a:ext cx="2887186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2C159730-6AFA-BA41-944C-4F2C4E44442B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385749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Inserire titolo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59730-6AFA-BA41-944C-4F2C4E44442B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955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www.linkedin.com/company/dgsspa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s://twitter.com/dgs_group" TargetMode="External"/><Relationship Id="rId4" Type="http://schemas.openxmlformats.org/officeDocument/2006/relationships/hyperlink" Target="https://www.facebook.com/gruppoDGS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 presentazione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gnaposto testo 4"/>
          <p:cNvSpPr>
            <a:spLocks noGrp="1"/>
          </p:cNvSpPr>
          <p:nvPr>
            <p:ph type="body" sz="quarter" idx="11" hasCustomPrompt="1"/>
          </p:nvPr>
        </p:nvSpPr>
        <p:spPr>
          <a:xfrm>
            <a:off x="972302" y="4838726"/>
            <a:ext cx="6511507" cy="819150"/>
          </a:xfrm>
        </p:spPr>
        <p:txBody>
          <a:bodyPr>
            <a:normAutofit/>
          </a:bodyPr>
          <a:lstStyle>
            <a:lvl1pPr marL="0" indent="0">
              <a:buNone/>
              <a:defRPr sz="1800" b="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SOTTOTITOLO IN MAIUSCOLO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972302" y="6243094"/>
            <a:ext cx="7664199" cy="36353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t-IT" dirty="0"/>
              <a:t>Data</a:t>
            </a:r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2302" y="2925835"/>
            <a:ext cx="9144000" cy="1882070"/>
          </a:xfrm>
        </p:spPr>
        <p:txBody>
          <a:bodyPr anchor="ctr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21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olo Testo_DGS's Solut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t-IT" dirty="0"/>
          </a:p>
        </p:txBody>
      </p:sp>
      <p:sp>
        <p:nvSpPr>
          <p:cNvPr id="9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114558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78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a di sezione_Advisor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64B62F0-6494-BC21-065E-19442F34E8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2302" y="2925835"/>
            <a:ext cx="9144000" cy="1882070"/>
          </a:xfrm>
        </p:spPr>
        <p:txBody>
          <a:bodyPr anchor="ctr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it-IT" dirty="0"/>
              <a:t>MANAGEMENT</a:t>
            </a:r>
            <a:br>
              <a:rPr lang="it-IT" dirty="0"/>
            </a:br>
            <a:r>
              <a:rPr lang="it-IT" dirty="0"/>
              <a:t>CONSULTING</a:t>
            </a:r>
          </a:p>
        </p:txBody>
      </p:sp>
    </p:spTree>
    <p:extLst>
      <p:ext uri="{BB962C8B-B14F-4D97-AF65-F5344CB8AC3E}">
        <p14:creationId xmlns:p14="http://schemas.microsoft.com/office/powerpoint/2010/main" val="2859579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olo Testo_Advisor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9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114558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76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di sezione_Cyber_Secur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64B62F0-6494-BC21-065E-19442F34E8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2302" y="2925835"/>
            <a:ext cx="9144000" cy="1882070"/>
          </a:xfrm>
        </p:spPr>
        <p:txBody>
          <a:bodyPr anchor="ctr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it-IT" dirty="0"/>
              <a:t>CYBER</a:t>
            </a:r>
            <a:br>
              <a:rPr lang="it-IT" dirty="0"/>
            </a:br>
            <a:r>
              <a:rPr lang="it-IT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384195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olo Testo_Cyber_Secur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9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114558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605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positiva di sezione_DS&amp;Servi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64B62F0-6494-BC21-065E-19442F34E8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2302" y="2925835"/>
            <a:ext cx="9144000" cy="1882070"/>
          </a:xfrm>
        </p:spPr>
        <p:txBody>
          <a:bodyPr anchor="ctr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it-IT" dirty="0"/>
              <a:t>DIGITAL SOLUTIONS</a:t>
            </a:r>
            <a:br>
              <a:rPr lang="it-IT" dirty="0"/>
            </a:br>
            <a:r>
              <a:rPr lang="it-IT" dirty="0"/>
              <a:t>&amp; SERVICES</a:t>
            </a:r>
          </a:p>
        </p:txBody>
      </p:sp>
    </p:spTree>
    <p:extLst>
      <p:ext uri="{BB962C8B-B14F-4D97-AF65-F5344CB8AC3E}">
        <p14:creationId xmlns:p14="http://schemas.microsoft.com/office/powerpoint/2010/main" val="1835969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olo Testo_DS&amp;Servi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9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114558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98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apositiva di sezione_Educ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64B62F0-6494-BC21-065E-19442F34E8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2302" y="2925835"/>
            <a:ext cx="9144000" cy="1882070"/>
          </a:xfrm>
        </p:spPr>
        <p:txBody>
          <a:bodyPr anchor="ctr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it-IT" dirty="0"/>
              <a:t>ICT LEARNING </a:t>
            </a:r>
            <a:br>
              <a:rPr lang="it-IT" dirty="0"/>
            </a:br>
            <a:r>
              <a:rPr lang="it-IT" dirty="0"/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19534532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olo Testo_Educ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9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114558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8D6458-EC98-0A6D-0E31-1BFA1C4733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76086" y="146295"/>
            <a:ext cx="1013762" cy="101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9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olo Tes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34BA5A2-4122-7670-3836-0A03CBBB5A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13"/>
          </p:nvPr>
        </p:nvSpPr>
        <p:spPr>
          <a:xfrm>
            <a:off x="385482" y="1372619"/>
            <a:ext cx="11465621" cy="4174185"/>
          </a:xfrm>
        </p:spPr>
        <p:txBody>
          <a:bodyPr/>
          <a:lstStyle>
            <a:lvl1pPr marL="342900" indent="-342900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1pPr>
            <a:lvl2pPr marL="611187" indent="-285750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2pPr>
            <a:lvl3pPr marL="1068387" indent="-285750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1525588" indent="-285750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4pPr>
            <a:lvl5pPr marL="1868487" indent="-171450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4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391254" y="6335963"/>
            <a:ext cx="45985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82" y="6280846"/>
            <a:ext cx="1691735" cy="3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3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Sommari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2526" y="852008"/>
            <a:ext cx="6906127" cy="740927"/>
          </a:xfrm>
        </p:spPr>
        <p:txBody>
          <a:bodyPr anchor="ctr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it-IT" dirty="0"/>
              <a:t>Sommario presentazione </a:t>
            </a:r>
          </a:p>
        </p:txBody>
      </p:sp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79" y="6317862"/>
            <a:ext cx="1375434" cy="425622"/>
          </a:xfrm>
          <a:prstGeom prst="rect">
            <a:avLst/>
          </a:prstGeom>
        </p:spPr>
      </p:pic>
      <p:sp>
        <p:nvSpPr>
          <p:cNvPr id="7" name="Segnaposto testo 6"/>
          <p:cNvSpPr>
            <a:spLocks noGrp="1"/>
          </p:cNvSpPr>
          <p:nvPr>
            <p:ph type="body" sz="quarter" idx="10"/>
          </p:nvPr>
        </p:nvSpPr>
        <p:spPr>
          <a:xfrm>
            <a:off x="970651" y="1720850"/>
            <a:ext cx="6906628" cy="4150561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325437" indent="0">
              <a:buFontTx/>
              <a:buNone/>
              <a:defRPr>
                <a:solidFill>
                  <a:schemeClr val="bg1"/>
                </a:solidFill>
              </a:defRPr>
            </a:lvl2pPr>
            <a:lvl3pPr marL="782637" indent="0">
              <a:buFontTx/>
              <a:buNone/>
              <a:defRPr>
                <a:solidFill>
                  <a:schemeClr val="bg1"/>
                </a:solidFill>
              </a:defRPr>
            </a:lvl3pPr>
            <a:lvl4pPr marL="1239838" indent="0">
              <a:buFontTx/>
              <a:buNone/>
              <a:defRPr>
                <a:solidFill>
                  <a:schemeClr val="bg1"/>
                </a:solidFill>
              </a:defRPr>
            </a:lvl4pPr>
            <a:lvl5pPr marL="1697037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21385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35B354B1-78AB-7604-7E99-CB7802F62B88}"/>
              </a:ext>
            </a:extLst>
          </p:cNvPr>
          <p:cNvSpPr txBox="1"/>
          <p:nvPr userDrawn="1"/>
        </p:nvSpPr>
        <p:spPr>
          <a:xfrm>
            <a:off x="1071005" y="5860095"/>
            <a:ext cx="114490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it-IT" sz="9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Questo documento non deve essere riprodotto, messo a disposizione di terzi o utilizzato in qualsiasi altro modo. </a:t>
            </a:r>
          </a:p>
          <a:p>
            <a:pPr algn="l"/>
            <a:r>
              <a:rPr lang="it-IT" sz="9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Tutti i marchi sono di proprietà della rispettiva società. </a:t>
            </a:r>
            <a:r>
              <a:rPr lang="en-GB" sz="900" b="0" i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    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1912C42-D995-C7A7-DA98-44C84DD2E200}"/>
              </a:ext>
            </a:extLst>
          </p:cNvPr>
          <p:cNvSpPr txBox="1"/>
          <p:nvPr userDrawn="1"/>
        </p:nvSpPr>
        <p:spPr>
          <a:xfrm>
            <a:off x="1033218" y="2384936"/>
            <a:ext cx="1144905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5400" b="0" i="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Semibold" panose="020B0502040204020203" pitchFamily="34" charset="0"/>
              </a:rPr>
              <a:t>Grazie</a:t>
            </a:r>
            <a:r>
              <a:rPr lang="en-GB" sz="5400" b="0" i="0" baseline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Semibold" panose="020B0502040204020203" pitchFamily="34" charset="0"/>
              </a:rPr>
              <a:t> per</a:t>
            </a:r>
            <a:r>
              <a:rPr lang="en-GB" sz="54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Semibold" panose="020B0502040204020203" pitchFamily="34" charset="0"/>
              </a:rPr>
              <a:t> </a:t>
            </a:r>
            <a:r>
              <a:rPr lang="en-GB" sz="5400" b="0" i="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Semibold" panose="020B0502040204020203" pitchFamily="34" charset="0"/>
              </a:rPr>
              <a:t>l’attenzione</a:t>
            </a:r>
            <a:r>
              <a:rPr lang="en-GB" sz="54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Semibold" panose="020B0502040204020203" pitchFamily="34" charset="0"/>
              </a:rPr>
              <a:t>!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874155-F81B-A9DC-85F8-31D311DD6191}"/>
              </a:ext>
            </a:extLst>
          </p:cNvPr>
          <p:cNvSpPr txBox="1"/>
          <p:nvPr userDrawn="1"/>
        </p:nvSpPr>
        <p:spPr>
          <a:xfrm>
            <a:off x="1071005" y="3467547"/>
            <a:ext cx="7838785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800" b="0" i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Per </a:t>
            </a:r>
            <a:r>
              <a:rPr lang="en-GB" sz="1800" b="0" i="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maggiori</a:t>
            </a:r>
            <a:r>
              <a:rPr lang="en-GB" sz="1800" b="0" i="0" baseline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1800" b="0" i="0" baseline="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informazioni</a:t>
            </a:r>
            <a:r>
              <a:rPr lang="en-GB" sz="1800" b="0" i="0" baseline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1800" b="0" i="0" baseline="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puoi</a:t>
            </a:r>
            <a:r>
              <a:rPr lang="en-GB" sz="1800" b="0" i="0" baseline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1800" b="0" i="0" baseline="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visitare</a:t>
            </a:r>
            <a:r>
              <a:rPr lang="en-GB" sz="1800" b="0" i="0" baseline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il nostro </a:t>
            </a:r>
            <a:r>
              <a:rPr lang="en-GB" sz="1800" b="0" i="0" baseline="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sito</a:t>
            </a:r>
            <a:r>
              <a:rPr lang="en-GB" sz="1800" b="0" i="0" baseline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web e </a:t>
            </a:r>
            <a:r>
              <a:rPr lang="en-GB" sz="1800" b="0" i="0" baseline="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canali</a:t>
            </a:r>
            <a:r>
              <a:rPr lang="en-GB" sz="1800" b="0" i="0" baseline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social.</a:t>
            </a:r>
            <a:endParaRPr lang="en-GB" sz="1800" b="0" i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l"/>
            <a:endParaRPr lang="en-GB" sz="1800" b="0" i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l"/>
            <a:r>
              <a:rPr lang="en-GB" sz="1800" b="1" i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www.dgsspa.com </a:t>
            </a:r>
          </a:p>
          <a:p>
            <a:pPr algn="l"/>
            <a:endParaRPr lang="en-GB" sz="2000" b="0" i="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13" name="Gruppo 12"/>
          <p:cNvGrpSpPr/>
          <p:nvPr userDrawn="1"/>
        </p:nvGrpSpPr>
        <p:grpSpPr>
          <a:xfrm>
            <a:off x="1107808" y="4775049"/>
            <a:ext cx="2263000" cy="612000"/>
            <a:chOff x="1168279" y="4775049"/>
            <a:chExt cx="2263000" cy="612000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F4BFCBEF-FD35-6B7C-5936-5EFA4BA464BB}"/>
                </a:ext>
              </a:extLst>
            </p:cNvPr>
            <p:cNvGrpSpPr/>
            <p:nvPr userDrawn="1"/>
          </p:nvGrpSpPr>
          <p:grpSpPr>
            <a:xfrm>
              <a:off x="1168279" y="4775049"/>
              <a:ext cx="612000" cy="612000"/>
              <a:chOff x="5120310" y="4775049"/>
              <a:chExt cx="612000" cy="612000"/>
            </a:xfrm>
          </p:grpSpPr>
          <p:sp>
            <p:nvSpPr>
              <p:cNvPr id="26" name="Freeform 104">
                <a:extLst>
                  <a:ext uri="{FF2B5EF4-FFF2-40B4-BE49-F238E27FC236}">
                    <a16:creationId xmlns:a16="http://schemas.microsoft.com/office/drawing/2014/main" id="{65346AFF-C56E-F648-9199-BF188DEF0157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5120310" y="4775049"/>
                <a:ext cx="612000" cy="612000"/>
              </a:xfrm>
              <a:custGeom>
                <a:avLst/>
                <a:gdLst>
                  <a:gd name="T0" fmla="*/ 47 w 320"/>
                  <a:gd name="T1" fmla="*/ 273 h 320"/>
                  <a:gd name="T2" fmla="*/ 160 w 320"/>
                  <a:gd name="T3" fmla="*/ 320 h 320"/>
                  <a:gd name="T4" fmla="*/ 273 w 320"/>
                  <a:gd name="T5" fmla="*/ 273 h 320"/>
                  <a:gd name="T6" fmla="*/ 320 w 320"/>
                  <a:gd name="T7" fmla="*/ 160 h 320"/>
                  <a:gd name="T8" fmla="*/ 273 w 320"/>
                  <a:gd name="T9" fmla="*/ 47 h 320"/>
                  <a:gd name="T10" fmla="*/ 160 w 320"/>
                  <a:gd name="T11" fmla="*/ 0 h 320"/>
                  <a:gd name="T12" fmla="*/ 47 w 320"/>
                  <a:gd name="T13" fmla="*/ 47 h 320"/>
                  <a:gd name="T14" fmla="*/ 0 w 320"/>
                  <a:gd name="T15" fmla="*/ 160 h 320"/>
                  <a:gd name="T16" fmla="*/ 47 w 320"/>
                  <a:gd name="T17" fmla="*/ 2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0" h="320">
                    <a:moveTo>
                      <a:pt x="47" y="273"/>
                    </a:moveTo>
                    <a:cubicBezTo>
                      <a:pt x="77" y="303"/>
                      <a:pt x="117" y="320"/>
                      <a:pt x="160" y="320"/>
                    </a:cubicBezTo>
                    <a:cubicBezTo>
                      <a:pt x="202" y="320"/>
                      <a:pt x="243" y="303"/>
                      <a:pt x="273" y="273"/>
                    </a:cubicBezTo>
                    <a:cubicBezTo>
                      <a:pt x="303" y="243"/>
                      <a:pt x="320" y="203"/>
                      <a:pt x="320" y="160"/>
                    </a:cubicBezTo>
                    <a:cubicBezTo>
                      <a:pt x="320" y="117"/>
                      <a:pt x="303" y="77"/>
                      <a:pt x="273" y="47"/>
                    </a:cubicBezTo>
                    <a:cubicBezTo>
                      <a:pt x="243" y="17"/>
                      <a:pt x="202" y="0"/>
                      <a:pt x="160" y="0"/>
                    </a:cubicBezTo>
                    <a:cubicBezTo>
                      <a:pt x="117" y="0"/>
                      <a:pt x="77" y="17"/>
                      <a:pt x="47" y="47"/>
                    </a:cubicBezTo>
                    <a:cubicBezTo>
                      <a:pt x="16" y="77"/>
                      <a:pt x="0" y="117"/>
                      <a:pt x="0" y="160"/>
                    </a:cubicBezTo>
                    <a:cubicBezTo>
                      <a:pt x="0" y="203"/>
                      <a:pt x="16" y="243"/>
                      <a:pt x="47" y="273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" name="Freeform 22">
                <a:hlinkClick r:id="rId3"/>
                <a:extLst>
                  <a:ext uri="{FF2B5EF4-FFF2-40B4-BE49-F238E27FC236}">
                    <a16:creationId xmlns:a16="http://schemas.microsoft.com/office/drawing/2014/main" id="{CB6454A3-7A76-A794-802C-6DEBFA27261A}"/>
                  </a:ext>
                </a:extLst>
              </p:cNvPr>
              <p:cNvSpPr>
                <a:spLocks noChangeAspect="1" noEditPoints="1"/>
              </p:cNvSpPr>
              <p:nvPr userDrawn="1"/>
            </p:nvSpPr>
            <p:spPr bwMode="auto">
              <a:xfrm>
                <a:off x="5264310" y="4896284"/>
                <a:ext cx="324000" cy="310205"/>
              </a:xfrm>
              <a:custGeom>
                <a:avLst/>
                <a:gdLst>
                  <a:gd name="T0" fmla="*/ 7 w 528"/>
                  <a:gd name="T1" fmla="*/ 504 h 504"/>
                  <a:gd name="T2" fmla="*/ 120 w 528"/>
                  <a:gd name="T3" fmla="*/ 504 h 504"/>
                  <a:gd name="T4" fmla="*/ 120 w 528"/>
                  <a:gd name="T5" fmla="*/ 165 h 504"/>
                  <a:gd name="T6" fmla="*/ 7 w 528"/>
                  <a:gd name="T7" fmla="*/ 165 h 504"/>
                  <a:gd name="T8" fmla="*/ 7 w 528"/>
                  <a:gd name="T9" fmla="*/ 504 h 504"/>
                  <a:gd name="T10" fmla="*/ 398 w 528"/>
                  <a:gd name="T11" fmla="*/ 158 h 504"/>
                  <a:gd name="T12" fmla="*/ 295 w 528"/>
                  <a:gd name="T13" fmla="*/ 215 h 504"/>
                  <a:gd name="T14" fmla="*/ 295 w 528"/>
                  <a:gd name="T15" fmla="*/ 165 h 504"/>
                  <a:gd name="T16" fmla="*/ 182 w 528"/>
                  <a:gd name="T17" fmla="*/ 165 h 504"/>
                  <a:gd name="T18" fmla="*/ 182 w 528"/>
                  <a:gd name="T19" fmla="*/ 504 h 504"/>
                  <a:gd name="T20" fmla="*/ 295 w 528"/>
                  <a:gd name="T21" fmla="*/ 504 h 504"/>
                  <a:gd name="T22" fmla="*/ 295 w 528"/>
                  <a:gd name="T23" fmla="*/ 315 h 504"/>
                  <a:gd name="T24" fmla="*/ 300 w 528"/>
                  <a:gd name="T25" fmla="*/ 288 h 504"/>
                  <a:gd name="T26" fmla="*/ 357 w 528"/>
                  <a:gd name="T27" fmla="*/ 245 h 504"/>
                  <a:gd name="T28" fmla="*/ 415 w 528"/>
                  <a:gd name="T29" fmla="*/ 322 h 504"/>
                  <a:gd name="T30" fmla="*/ 415 w 528"/>
                  <a:gd name="T31" fmla="*/ 504 h 504"/>
                  <a:gd name="T32" fmla="*/ 528 w 528"/>
                  <a:gd name="T33" fmla="*/ 504 h 504"/>
                  <a:gd name="T34" fmla="*/ 528 w 528"/>
                  <a:gd name="T35" fmla="*/ 310 h 504"/>
                  <a:gd name="T36" fmla="*/ 398 w 528"/>
                  <a:gd name="T37" fmla="*/ 158 h 504"/>
                  <a:gd name="T38" fmla="*/ 65 w 528"/>
                  <a:gd name="T39" fmla="*/ 0 h 504"/>
                  <a:gd name="T40" fmla="*/ 0 w 528"/>
                  <a:gd name="T41" fmla="*/ 60 h 504"/>
                  <a:gd name="T42" fmla="*/ 63 w 528"/>
                  <a:gd name="T43" fmla="*/ 118 h 504"/>
                  <a:gd name="T44" fmla="*/ 128 w 528"/>
                  <a:gd name="T45" fmla="*/ 60 h 504"/>
                  <a:gd name="T46" fmla="*/ 65 w 528"/>
                  <a:gd name="T47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8" h="504">
                    <a:moveTo>
                      <a:pt x="7" y="504"/>
                    </a:moveTo>
                    <a:cubicBezTo>
                      <a:pt x="120" y="504"/>
                      <a:pt x="120" y="504"/>
                      <a:pt x="120" y="504"/>
                    </a:cubicBezTo>
                    <a:cubicBezTo>
                      <a:pt x="120" y="165"/>
                      <a:pt x="120" y="165"/>
                      <a:pt x="120" y="165"/>
                    </a:cubicBezTo>
                    <a:cubicBezTo>
                      <a:pt x="7" y="165"/>
                      <a:pt x="7" y="165"/>
                      <a:pt x="7" y="165"/>
                    </a:cubicBezTo>
                    <a:cubicBezTo>
                      <a:pt x="7" y="504"/>
                      <a:pt x="7" y="504"/>
                      <a:pt x="7" y="504"/>
                    </a:cubicBezTo>
                    <a:close/>
                    <a:moveTo>
                      <a:pt x="398" y="158"/>
                    </a:moveTo>
                    <a:cubicBezTo>
                      <a:pt x="335" y="158"/>
                      <a:pt x="310" y="190"/>
                      <a:pt x="295" y="215"/>
                    </a:cubicBezTo>
                    <a:cubicBezTo>
                      <a:pt x="295" y="165"/>
                      <a:pt x="295" y="165"/>
                      <a:pt x="295" y="165"/>
                    </a:cubicBezTo>
                    <a:cubicBezTo>
                      <a:pt x="182" y="165"/>
                      <a:pt x="182" y="165"/>
                      <a:pt x="182" y="165"/>
                    </a:cubicBezTo>
                    <a:cubicBezTo>
                      <a:pt x="184" y="198"/>
                      <a:pt x="182" y="504"/>
                      <a:pt x="182" y="504"/>
                    </a:cubicBezTo>
                    <a:cubicBezTo>
                      <a:pt x="295" y="504"/>
                      <a:pt x="295" y="504"/>
                      <a:pt x="295" y="504"/>
                    </a:cubicBezTo>
                    <a:cubicBezTo>
                      <a:pt x="295" y="315"/>
                      <a:pt x="295" y="315"/>
                      <a:pt x="295" y="315"/>
                    </a:cubicBezTo>
                    <a:cubicBezTo>
                      <a:pt x="295" y="305"/>
                      <a:pt x="295" y="295"/>
                      <a:pt x="300" y="288"/>
                    </a:cubicBezTo>
                    <a:cubicBezTo>
                      <a:pt x="307" y="268"/>
                      <a:pt x="325" y="245"/>
                      <a:pt x="357" y="245"/>
                    </a:cubicBezTo>
                    <a:cubicBezTo>
                      <a:pt x="398" y="245"/>
                      <a:pt x="415" y="278"/>
                      <a:pt x="415" y="322"/>
                    </a:cubicBezTo>
                    <a:cubicBezTo>
                      <a:pt x="415" y="504"/>
                      <a:pt x="415" y="504"/>
                      <a:pt x="415" y="504"/>
                    </a:cubicBezTo>
                    <a:cubicBezTo>
                      <a:pt x="528" y="504"/>
                      <a:pt x="528" y="504"/>
                      <a:pt x="528" y="504"/>
                    </a:cubicBezTo>
                    <a:cubicBezTo>
                      <a:pt x="528" y="310"/>
                      <a:pt x="528" y="310"/>
                      <a:pt x="528" y="310"/>
                    </a:cubicBezTo>
                    <a:cubicBezTo>
                      <a:pt x="528" y="205"/>
                      <a:pt x="473" y="158"/>
                      <a:pt x="398" y="158"/>
                    </a:cubicBezTo>
                    <a:close/>
                    <a:moveTo>
                      <a:pt x="65" y="0"/>
                    </a:moveTo>
                    <a:cubicBezTo>
                      <a:pt x="25" y="0"/>
                      <a:pt x="0" y="28"/>
                      <a:pt x="0" y="60"/>
                    </a:cubicBezTo>
                    <a:cubicBezTo>
                      <a:pt x="0" y="93"/>
                      <a:pt x="25" y="118"/>
                      <a:pt x="63" y="118"/>
                    </a:cubicBezTo>
                    <a:cubicBezTo>
                      <a:pt x="103" y="118"/>
                      <a:pt x="128" y="93"/>
                      <a:pt x="128" y="60"/>
                    </a:cubicBezTo>
                    <a:cubicBezTo>
                      <a:pt x="128" y="28"/>
                      <a:pt x="103" y="0"/>
                      <a:pt x="6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2B44B371-DC59-64E2-F47A-E3D1A71879E9}"/>
                </a:ext>
              </a:extLst>
            </p:cNvPr>
            <p:cNvGrpSpPr/>
            <p:nvPr userDrawn="1"/>
          </p:nvGrpSpPr>
          <p:grpSpPr>
            <a:xfrm>
              <a:off x="1998013" y="4775049"/>
              <a:ext cx="612000" cy="612000"/>
              <a:chOff x="5950044" y="4775049"/>
              <a:chExt cx="612000" cy="612000"/>
            </a:xfrm>
          </p:grpSpPr>
          <p:sp>
            <p:nvSpPr>
              <p:cNvPr id="24" name="Freeform 104">
                <a:extLst>
                  <a:ext uri="{FF2B5EF4-FFF2-40B4-BE49-F238E27FC236}">
                    <a16:creationId xmlns:a16="http://schemas.microsoft.com/office/drawing/2014/main" id="{709B9218-F91F-3CA5-8BB3-7AB9AA140951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5950044" y="4775049"/>
                <a:ext cx="612000" cy="612000"/>
              </a:xfrm>
              <a:custGeom>
                <a:avLst/>
                <a:gdLst>
                  <a:gd name="T0" fmla="*/ 47 w 320"/>
                  <a:gd name="T1" fmla="*/ 273 h 320"/>
                  <a:gd name="T2" fmla="*/ 160 w 320"/>
                  <a:gd name="T3" fmla="*/ 320 h 320"/>
                  <a:gd name="T4" fmla="*/ 273 w 320"/>
                  <a:gd name="T5" fmla="*/ 273 h 320"/>
                  <a:gd name="T6" fmla="*/ 320 w 320"/>
                  <a:gd name="T7" fmla="*/ 160 h 320"/>
                  <a:gd name="T8" fmla="*/ 273 w 320"/>
                  <a:gd name="T9" fmla="*/ 47 h 320"/>
                  <a:gd name="T10" fmla="*/ 160 w 320"/>
                  <a:gd name="T11" fmla="*/ 0 h 320"/>
                  <a:gd name="T12" fmla="*/ 47 w 320"/>
                  <a:gd name="T13" fmla="*/ 47 h 320"/>
                  <a:gd name="T14" fmla="*/ 0 w 320"/>
                  <a:gd name="T15" fmla="*/ 160 h 320"/>
                  <a:gd name="T16" fmla="*/ 47 w 320"/>
                  <a:gd name="T17" fmla="*/ 2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0" h="320">
                    <a:moveTo>
                      <a:pt x="47" y="273"/>
                    </a:moveTo>
                    <a:cubicBezTo>
                      <a:pt x="77" y="303"/>
                      <a:pt x="117" y="320"/>
                      <a:pt x="160" y="320"/>
                    </a:cubicBezTo>
                    <a:cubicBezTo>
                      <a:pt x="202" y="320"/>
                      <a:pt x="243" y="303"/>
                      <a:pt x="273" y="273"/>
                    </a:cubicBezTo>
                    <a:cubicBezTo>
                      <a:pt x="303" y="243"/>
                      <a:pt x="320" y="203"/>
                      <a:pt x="320" y="160"/>
                    </a:cubicBezTo>
                    <a:cubicBezTo>
                      <a:pt x="320" y="117"/>
                      <a:pt x="303" y="77"/>
                      <a:pt x="273" y="47"/>
                    </a:cubicBezTo>
                    <a:cubicBezTo>
                      <a:pt x="243" y="17"/>
                      <a:pt x="202" y="0"/>
                      <a:pt x="160" y="0"/>
                    </a:cubicBezTo>
                    <a:cubicBezTo>
                      <a:pt x="117" y="0"/>
                      <a:pt x="77" y="17"/>
                      <a:pt x="47" y="47"/>
                    </a:cubicBezTo>
                    <a:cubicBezTo>
                      <a:pt x="16" y="77"/>
                      <a:pt x="0" y="117"/>
                      <a:pt x="0" y="160"/>
                    </a:cubicBezTo>
                    <a:cubicBezTo>
                      <a:pt x="0" y="203"/>
                      <a:pt x="16" y="243"/>
                      <a:pt x="47" y="273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" name="Freeform 21">
                <a:hlinkClick r:id="rId4"/>
                <a:extLst>
                  <a:ext uri="{FF2B5EF4-FFF2-40B4-BE49-F238E27FC236}">
                    <a16:creationId xmlns:a16="http://schemas.microsoft.com/office/drawing/2014/main" id="{590C00BA-30DD-74E2-000C-39EB0DEEB27F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6146400" y="4875649"/>
                <a:ext cx="180000" cy="385676"/>
              </a:xfrm>
              <a:custGeom>
                <a:avLst/>
                <a:gdLst>
                  <a:gd name="T0" fmla="*/ 187 w 282"/>
                  <a:gd name="T1" fmla="*/ 146 h 604"/>
                  <a:gd name="T2" fmla="*/ 187 w 282"/>
                  <a:gd name="T3" fmla="*/ 198 h 604"/>
                  <a:gd name="T4" fmla="*/ 282 w 282"/>
                  <a:gd name="T5" fmla="*/ 198 h 604"/>
                  <a:gd name="T6" fmla="*/ 272 w 282"/>
                  <a:gd name="T7" fmla="*/ 301 h 604"/>
                  <a:gd name="T8" fmla="*/ 187 w 282"/>
                  <a:gd name="T9" fmla="*/ 301 h 604"/>
                  <a:gd name="T10" fmla="*/ 187 w 282"/>
                  <a:gd name="T11" fmla="*/ 604 h 604"/>
                  <a:gd name="T12" fmla="*/ 62 w 282"/>
                  <a:gd name="T13" fmla="*/ 604 h 604"/>
                  <a:gd name="T14" fmla="*/ 62 w 282"/>
                  <a:gd name="T15" fmla="*/ 301 h 604"/>
                  <a:gd name="T16" fmla="*/ 0 w 282"/>
                  <a:gd name="T17" fmla="*/ 301 h 604"/>
                  <a:gd name="T18" fmla="*/ 0 w 282"/>
                  <a:gd name="T19" fmla="*/ 198 h 604"/>
                  <a:gd name="T20" fmla="*/ 62 w 282"/>
                  <a:gd name="T21" fmla="*/ 198 h 604"/>
                  <a:gd name="T22" fmla="*/ 62 w 282"/>
                  <a:gd name="T23" fmla="*/ 136 h 604"/>
                  <a:gd name="T24" fmla="*/ 197 w 282"/>
                  <a:gd name="T25" fmla="*/ 0 h 604"/>
                  <a:gd name="T26" fmla="*/ 282 w 282"/>
                  <a:gd name="T27" fmla="*/ 0 h 604"/>
                  <a:gd name="T28" fmla="*/ 282 w 282"/>
                  <a:gd name="T29" fmla="*/ 103 h 604"/>
                  <a:gd name="T30" fmla="*/ 229 w 282"/>
                  <a:gd name="T31" fmla="*/ 103 h 604"/>
                  <a:gd name="T32" fmla="*/ 187 w 282"/>
                  <a:gd name="T33" fmla="*/ 146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2" h="604">
                    <a:moveTo>
                      <a:pt x="187" y="146"/>
                    </a:moveTo>
                    <a:cubicBezTo>
                      <a:pt x="187" y="198"/>
                      <a:pt x="187" y="198"/>
                      <a:pt x="187" y="198"/>
                    </a:cubicBezTo>
                    <a:cubicBezTo>
                      <a:pt x="282" y="198"/>
                      <a:pt x="282" y="198"/>
                      <a:pt x="282" y="198"/>
                    </a:cubicBezTo>
                    <a:cubicBezTo>
                      <a:pt x="272" y="301"/>
                      <a:pt x="272" y="301"/>
                      <a:pt x="272" y="301"/>
                    </a:cubicBezTo>
                    <a:cubicBezTo>
                      <a:pt x="187" y="301"/>
                      <a:pt x="187" y="301"/>
                      <a:pt x="187" y="301"/>
                    </a:cubicBezTo>
                    <a:cubicBezTo>
                      <a:pt x="187" y="604"/>
                      <a:pt x="187" y="604"/>
                      <a:pt x="187" y="604"/>
                    </a:cubicBezTo>
                    <a:cubicBezTo>
                      <a:pt x="62" y="604"/>
                      <a:pt x="62" y="604"/>
                      <a:pt x="62" y="604"/>
                    </a:cubicBezTo>
                    <a:cubicBezTo>
                      <a:pt x="62" y="301"/>
                      <a:pt x="62" y="301"/>
                      <a:pt x="62" y="301"/>
                    </a:cubicBezTo>
                    <a:cubicBezTo>
                      <a:pt x="0" y="301"/>
                      <a:pt x="0" y="301"/>
                      <a:pt x="0" y="30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62" y="198"/>
                      <a:pt x="62" y="198"/>
                      <a:pt x="62" y="198"/>
                    </a:cubicBezTo>
                    <a:cubicBezTo>
                      <a:pt x="62" y="136"/>
                      <a:pt x="62" y="136"/>
                      <a:pt x="62" y="136"/>
                    </a:cubicBezTo>
                    <a:cubicBezTo>
                      <a:pt x="62" y="50"/>
                      <a:pt x="97" y="0"/>
                      <a:pt x="197" y="0"/>
                    </a:cubicBezTo>
                    <a:cubicBezTo>
                      <a:pt x="282" y="0"/>
                      <a:pt x="282" y="0"/>
                      <a:pt x="282" y="0"/>
                    </a:cubicBezTo>
                    <a:cubicBezTo>
                      <a:pt x="282" y="103"/>
                      <a:pt x="282" y="103"/>
                      <a:pt x="282" y="103"/>
                    </a:cubicBezTo>
                    <a:cubicBezTo>
                      <a:pt x="229" y="103"/>
                      <a:pt x="229" y="103"/>
                      <a:pt x="229" y="103"/>
                    </a:cubicBezTo>
                    <a:cubicBezTo>
                      <a:pt x="190" y="103"/>
                      <a:pt x="187" y="118"/>
                      <a:pt x="187" y="14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03B4F9B8-F34C-E3FC-2D10-1607AF08ADA8}"/>
                </a:ext>
              </a:extLst>
            </p:cNvPr>
            <p:cNvGrpSpPr/>
            <p:nvPr userDrawn="1"/>
          </p:nvGrpSpPr>
          <p:grpSpPr>
            <a:xfrm>
              <a:off x="2819279" y="4775049"/>
              <a:ext cx="612000" cy="612000"/>
              <a:chOff x="6771310" y="4775049"/>
              <a:chExt cx="612000" cy="612000"/>
            </a:xfrm>
          </p:grpSpPr>
          <p:sp>
            <p:nvSpPr>
              <p:cNvPr id="22" name="Freeform 104">
                <a:extLst>
                  <a:ext uri="{FF2B5EF4-FFF2-40B4-BE49-F238E27FC236}">
                    <a16:creationId xmlns:a16="http://schemas.microsoft.com/office/drawing/2014/main" id="{70159F2E-9119-CA48-13F9-4CCE356A5F47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6771310" y="4775049"/>
                <a:ext cx="612000" cy="612000"/>
              </a:xfrm>
              <a:custGeom>
                <a:avLst/>
                <a:gdLst>
                  <a:gd name="T0" fmla="*/ 47 w 320"/>
                  <a:gd name="T1" fmla="*/ 273 h 320"/>
                  <a:gd name="T2" fmla="*/ 160 w 320"/>
                  <a:gd name="T3" fmla="*/ 320 h 320"/>
                  <a:gd name="T4" fmla="*/ 273 w 320"/>
                  <a:gd name="T5" fmla="*/ 273 h 320"/>
                  <a:gd name="T6" fmla="*/ 320 w 320"/>
                  <a:gd name="T7" fmla="*/ 160 h 320"/>
                  <a:gd name="T8" fmla="*/ 273 w 320"/>
                  <a:gd name="T9" fmla="*/ 47 h 320"/>
                  <a:gd name="T10" fmla="*/ 160 w 320"/>
                  <a:gd name="T11" fmla="*/ 0 h 320"/>
                  <a:gd name="T12" fmla="*/ 47 w 320"/>
                  <a:gd name="T13" fmla="*/ 47 h 320"/>
                  <a:gd name="T14" fmla="*/ 0 w 320"/>
                  <a:gd name="T15" fmla="*/ 160 h 320"/>
                  <a:gd name="T16" fmla="*/ 47 w 320"/>
                  <a:gd name="T17" fmla="*/ 2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0" h="320">
                    <a:moveTo>
                      <a:pt x="47" y="273"/>
                    </a:moveTo>
                    <a:cubicBezTo>
                      <a:pt x="77" y="303"/>
                      <a:pt x="117" y="320"/>
                      <a:pt x="160" y="320"/>
                    </a:cubicBezTo>
                    <a:cubicBezTo>
                      <a:pt x="202" y="320"/>
                      <a:pt x="243" y="303"/>
                      <a:pt x="273" y="273"/>
                    </a:cubicBezTo>
                    <a:cubicBezTo>
                      <a:pt x="303" y="243"/>
                      <a:pt x="320" y="203"/>
                      <a:pt x="320" y="160"/>
                    </a:cubicBezTo>
                    <a:cubicBezTo>
                      <a:pt x="320" y="117"/>
                      <a:pt x="303" y="77"/>
                      <a:pt x="273" y="47"/>
                    </a:cubicBezTo>
                    <a:cubicBezTo>
                      <a:pt x="243" y="17"/>
                      <a:pt x="202" y="0"/>
                      <a:pt x="160" y="0"/>
                    </a:cubicBezTo>
                    <a:cubicBezTo>
                      <a:pt x="117" y="0"/>
                      <a:pt x="77" y="17"/>
                      <a:pt x="47" y="47"/>
                    </a:cubicBezTo>
                    <a:cubicBezTo>
                      <a:pt x="16" y="77"/>
                      <a:pt x="0" y="117"/>
                      <a:pt x="0" y="160"/>
                    </a:cubicBezTo>
                    <a:cubicBezTo>
                      <a:pt x="0" y="203"/>
                      <a:pt x="16" y="243"/>
                      <a:pt x="47" y="273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23" name="Freeform 103">
                <a:hlinkClick r:id="rId5"/>
                <a:extLst>
                  <a:ext uri="{FF2B5EF4-FFF2-40B4-BE49-F238E27FC236}">
                    <a16:creationId xmlns:a16="http://schemas.microsoft.com/office/drawing/2014/main" id="{1D904508-B158-8BBB-AA67-5DFB011AF3BB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6884490" y="4935045"/>
                <a:ext cx="360000" cy="292008"/>
              </a:xfrm>
              <a:custGeom>
                <a:avLst/>
                <a:gdLst>
                  <a:gd name="T0" fmla="*/ 230 w 230"/>
                  <a:gd name="T1" fmla="*/ 22 h 187"/>
                  <a:gd name="T2" fmla="*/ 203 w 230"/>
                  <a:gd name="T3" fmla="*/ 30 h 187"/>
                  <a:gd name="T4" fmla="*/ 224 w 230"/>
                  <a:gd name="T5" fmla="*/ 4 h 187"/>
                  <a:gd name="T6" fmla="*/ 194 w 230"/>
                  <a:gd name="T7" fmla="*/ 15 h 187"/>
                  <a:gd name="T8" fmla="*/ 159 w 230"/>
                  <a:gd name="T9" fmla="*/ 0 h 187"/>
                  <a:gd name="T10" fmla="*/ 112 w 230"/>
                  <a:gd name="T11" fmla="*/ 48 h 187"/>
                  <a:gd name="T12" fmla="*/ 113 w 230"/>
                  <a:gd name="T13" fmla="*/ 58 h 187"/>
                  <a:gd name="T14" fmla="*/ 16 w 230"/>
                  <a:gd name="T15" fmla="*/ 9 h 187"/>
                  <a:gd name="T16" fmla="*/ 10 w 230"/>
                  <a:gd name="T17" fmla="*/ 33 h 187"/>
                  <a:gd name="T18" fmla="*/ 31 w 230"/>
                  <a:gd name="T19" fmla="*/ 72 h 187"/>
                  <a:gd name="T20" fmla="*/ 9 w 230"/>
                  <a:gd name="T21" fmla="*/ 66 h 187"/>
                  <a:gd name="T22" fmla="*/ 9 w 230"/>
                  <a:gd name="T23" fmla="*/ 67 h 187"/>
                  <a:gd name="T24" fmla="*/ 47 w 230"/>
                  <a:gd name="T25" fmla="*/ 113 h 187"/>
                  <a:gd name="T26" fmla="*/ 35 w 230"/>
                  <a:gd name="T27" fmla="*/ 115 h 187"/>
                  <a:gd name="T28" fmla="*/ 26 w 230"/>
                  <a:gd name="T29" fmla="*/ 114 h 187"/>
                  <a:gd name="T30" fmla="*/ 70 w 230"/>
                  <a:gd name="T31" fmla="*/ 147 h 187"/>
                  <a:gd name="T32" fmla="*/ 11 w 230"/>
                  <a:gd name="T33" fmla="*/ 167 h 187"/>
                  <a:gd name="T34" fmla="*/ 0 w 230"/>
                  <a:gd name="T35" fmla="*/ 166 h 187"/>
                  <a:gd name="T36" fmla="*/ 72 w 230"/>
                  <a:gd name="T37" fmla="*/ 187 h 187"/>
                  <a:gd name="T38" fmla="*/ 207 w 230"/>
                  <a:gd name="T39" fmla="*/ 53 h 187"/>
                  <a:gd name="T40" fmla="*/ 207 w 230"/>
                  <a:gd name="T41" fmla="*/ 47 h 187"/>
                  <a:gd name="T42" fmla="*/ 230 w 230"/>
                  <a:gd name="T43" fmla="*/ 22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0" h="187">
                    <a:moveTo>
                      <a:pt x="230" y="22"/>
                    </a:moveTo>
                    <a:cubicBezTo>
                      <a:pt x="222" y="26"/>
                      <a:pt x="213" y="29"/>
                      <a:pt x="203" y="30"/>
                    </a:cubicBezTo>
                    <a:cubicBezTo>
                      <a:pt x="213" y="24"/>
                      <a:pt x="220" y="15"/>
                      <a:pt x="224" y="4"/>
                    </a:cubicBezTo>
                    <a:cubicBezTo>
                      <a:pt x="215" y="9"/>
                      <a:pt x="205" y="13"/>
                      <a:pt x="194" y="15"/>
                    </a:cubicBezTo>
                    <a:cubicBezTo>
                      <a:pt x="185" y="6"/>
                      <a:pt x="173" y="0"/>
                      <a:pt x="159" y="0"/>
                    </a:cubicBezTo>
                    <a:cubicBezTo>
                      <a:pt x="133" y="0"/>
                      <a:pt x="112" y="21"/>
                      <a:pt x="112" y="48"/>
                    </a:cubicBezTo>
                    <a:cubicBezTo>
                      <a:pt x="112" y="51"/>
                      <a:pt x="113" y="55"/>
                      <a:pt x="113" y="58"/>
                    </a:cubicBezTo>
                    <a:cubicBezTo>
                      <a:pt x="74" y="56"/>
                      <a:pt x="39" y="38"/>
                      <a:pt x="16" y="9"/>
                    </a:cubicBezTo>
                    <a:cubicBezTo>
                      <a:pt x="12" y="16"/>
                      <a:pt x="10" y="24"/>
                      <a:pt x="10" y="33"/>
                    </a:cubicBezTo>
                    <a:cubicBezTo>
                      <a:pt x="10" y="49"/>
                      <a:pt x="18" y="64"/>
                      <a:pt x="31" y="72"/>
                    </a:cubicBezTo>
                    <a:cubicBezTo>
                      <a:pt x="23" y="72"/>
                      <a:pt x="16" y="70"/>
                      <a:pt x="9" y="66"/>
                    </a:cubicBezTo>
                    <a:cubicBezTo>
                      <a:pt x="9" y="66"/>
                      <a:pt x="9" y="66"/>
                      <a:pt x="9" y="67"/>
                    </a:cubicBezTo>
                    <a:cubicBezTo>
                      <a:pt x="9" y="90"/>
                      <a:pt x="26" y="109"/>
                      <a:pt x="47" y="113"/>
                    </a:cubicBezTo>
                    <a:cubicBezTo>
                      <a:pt x="43" y="114"/>
                      <a:pt x="39" y="115"/>
                      <a:pt x="35" y="115"/>
                    </a:cubicBezTo>
                    <a:cubicBezTo>
                      <a:pt x="32" y="115"/>
                      <a:pt x="29" y="114"/>
                      <a:pt x="26" y="114"/>
                    </a:cubicBezTo>
                    <a:cubicBezTo>
                      <a:pt x="32" y="133"/>
                      <a:pt x="49" y="146"/>
                      <a:pt x="70" y="147"/>
                    </a:cubicBezTo>
                    <a:cubicBezTo>
                      <a:pt x="54" y="159"/>
                      <a:pt x="33" y="167"/>
                      <a:pt x="11" y="167"/>
                    </a:cubicBezTo>
                    <a:cubicBezTo>
                      <a:pt x="8" y="167"/>
                      <a:pt x="4" y="167"/>
                      <a:pt x="0" y="166"/>
                    </a:cubicBezTo>
                    <a:cubicBezTo>
                      <a:pt x="21" y="180"/>
                      <a:pt x="46" y="187"/>
                      <a:pt x="72" y="187"/>
                    </a:cubicBezTo>
                    <a:cubicBezTo>
                      <a:pt x="159" y="187"/>
                      <a:pt x="207" y="115"/>
                      <a:pt x="207" y="53"/>
                    </a:cubicBezTo>
                    <a:cubicBezTo>
                      <a:pt x="207" y="51"/>
                      <a:pt x="207" y="49"/>
                      <a:pt x="207" y="47"/>
                    </a:cubicBezTo>
                    <a:cubicBezTo>
                      <a:pt x="216" y="40"/>
                      <a:pt x="224" y="32"/>
                      <a:pt x="230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</p:grpSp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  <p:sp>
        <p:nvSpPr>
          <p:cNvPr id="2" name="Freeform 104">
            <a:extLst>
              <a:ext uri="{FF2B5EF4-FFF2-40B4-BE49-F238E27FC236}">
                <a16:creationId xmlns:a16="http://schemas.microsoft.com/office/drawing/2014/main" id="{C1E89FC7-C070-1AF8-4174-FD02D0A5125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580074" y="4775049"/>
            <a:ext cx="612000" cy="612000"/>
          </a:xfrm>
          <a:custGeom>
            <a:avLst/>
            <a:gdLst>
              <a:gd name="T0" fmla="*/ 47 w 320"/>
              <a:gd name="T1" fmla="*/ 273 h 320"/>
              <a:gd name="T2" fmla="*/ 160 w 320"/>
              <a:gd name="T3" fmla="*/ 320 h 320"/>
              <a:gd name="T4" fmla="*/ 273 w 320"/>
              <a:gd name="T5" fmla="*/ 273 h 320"/>
              <a:gd name="T6" fmla="*/ 320 w 320"/>
              <a:gd name="T7" fmla="*/ 160 h 320"/>
              <a:gd name="T8" fmla="*/ 273 w 320"/>
              <a:gd name="T9" fmla="*/ 47 h 320"/>
              <a:gd name="T10" fmla="*/ 160 w 320"/>
              <a:gd name="T11" fmla="*/ 0 h 320"/>
              <a:gd name="T12" fmla="*/ 47 w 320"/>
              <a:gd name="T13" fmla="*/ 47 h 320"/>
              <a:gd name="T14" fmla="*/ 0 w 320"/>
              <a:gd name="T15" fmla="*/ 160 h 320"/>
              <a:gd name="T16" fmla="*/ 47 w 320"/>
              <a:gd name="T17" fmla="*/ 273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320">
                <a:moveTo>
                  <a:pt x="47" y="273"/>
                </a:moveTo>
                <a:cubicBezTo>
                  <a:pt x="77" y="303"/>
                  <a:pt x="117" y="320"/>
                  <a:pt x="160" y="320"/>
                </a:cubicBezTo>
                <a:cubicBezTo>
                  <a:pt x="202" y="320"/>
                  <a:pt x="243" y="303"/>
                  <a:pt x="273" y="273"/>
                </a:cubicBezTo>
                <a:cubicBezTo>
                  <a:pt x="303" y="243"/>
                  <a:pt x="320" y="203"/>
                  <a:pt x="320" y="160"/>
                </a:cubicBezTo>
                <a:cubicBezTo>
                  <a:pt x="320" y="117"/>
                  <a:pt x="303" y="77"/>
                  <a:pt x="273" y="47"/>
                </a:cubicBezTo>
                <a:cubicBezTo>
                  <a:pt x="243" y="17"/>
                  <a:pt x="202" y="0"/>
                  <a:pt x="160" y="0"/>
                </a:cubicBezTo>
                <a:cubicBezTo>
                  <a:pt x="117" y="0"/>
                  <a:pt x="77" y="17"/>
                  <a:pt x="47" y="47"/>
                </a:cubicBezTo>
                <a:cubicBezTo>
                  <a:pt x="16" y="77"/>
                  <a:pt x="0" y="117"/>
                  <a:pt x="0" y="160"/>
                </a:cubicBezTo>
                <a:cubicBezTo>
                  <a:pt x="0" y="203"/>
                  <a:pt x="16" y="243"/>
                  <a:pt x="47" y="273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03024FA-761E-A0D9-11DA-34EB376CF31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96011" y="4951437"/>
            <a:ext cx="393738" cy="27561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E48756E-D217-4FD4-9C62-40E5CF25564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545486" y="4913290"/>
            <a:ext cx="330268" cy="332152"/>
          </a:xfrm>
          <a:prstGeom prst="rect">
            <a:avLst/>
          </a:prstGeom>
        </p:spPr>
      </p:pic>
      <p:sp>
        <p:nvSpPr>
          <p:cNvPr id="6" name="Freeform 104">
            <a:extLst>
              <a:ext uri="{FF2B5EF4-FFF2-40B4-BE49-F238E27FC236}">
                <a16:creationId xmlns:a16="http://schemas.microsoft.com/office/drawing/2014/main" id="{5C6AF6E0-92B7-3AB1-E58B-0C8908C6E43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95989" y="4773366"/>
            <a:ext cx="612000" cy="612000"/>
          </a:xfrm>
          <a:custGeom>
            <a:avLst/>
            <a:gdLst>
              <a:gd name="T0" fmla="*/ 47 w 320"/>
              <a:gd name="T1" fmla="*/ 273 h 320"/>
              <a:gd name="T2" fmla="*/ 160 w 320"/>
              <a:gd name="T3" fmla="*/ 320 h 320"/>
              <a:gd name="T4" fmla="*/ 273 w 320"/>
              <a:gd name="T5" fmla="*/ 273 h 320"/>
              <a:gd name="T6" fmla="*/ 320 w 320"/>
              <a:gd name="T7" fmla="*/ 160 h 320"/>
              <a:gd name="T8" fmla="*/ 273 w 320"/>
              <a:gd name="T9" fmla="*/ 47 h 320"/>
              <a:gd name="T10" fmla="*/ 160 w 320"/>
              <a:gd name="T11" fmla="*/ 0 h 320"/>
              <a:gd name="T12" fmla="*/ 47 w 320"/>
              <a:gd name="T13" fmla="*/ 47 h 320"/>
              <a:gd name="T14" fmla="*/ 0 w 320"/>
              <a:gd name="T15" fmla="*/ 160 h 320"/>
              <a:gd name="T16" fmla="*/ 47 w 320"/>
              <a:gd name="T17" fmla="*/ 273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320">
                <a:moveTo>
                  <a:pt x="47" y="273"/>
                </a:moveTo>
                <a:cubicBezTo>
                  <a:pt x="77" y="303"/>
                  <a:pt x="117" y="320"/>
                  <a:pt x="160" y="320"/>
                </a:cubicBezTo>
                <a:cubicBezTo>
                  <a:pt x="202" y="320"/>
                  <a:pt x="243" y="303"/>
                  <a:pt x="273" y="273"/>
                </a:cubicBezTo>
                <a:cubicBezTo>
                  <a:pt x="303" y="243"/>
                  <a:pt x="320" y="203"/>
                  <a:pt x="320" y="160"/>
                </a:cubicBezTo>
                <a:cubicBezTo>
                  <a:pt x="320" y="117"/>
                  <a:pt x="303" y="77"/>
                  <a:pt x="273" y="47"/>
                </a:cubicBezTo>
                <a:cubicBezTo>
                  <a:pt x="243" y="17"/>
                  <a:pt x="202" y="0"/>
                  <a:pt x="160" y="0"/>
                </a:cubicBezTo>
                <a:cubicBezTo>
                  <a:pt x="117" y="0"/>
                  <a:pt x="77" y="17"/>
                  <a:pt x="47" y="47"/>
                </a:cubicBezTo>
                <a:cubicBezTo>
                  <a:pt x="16" y="77"/>
                  <a:pt x="0" y="117"/>
                  <a:pt x="0" y="160"/>
                </a:cubicBezTo>
                <a:cubicBezTo>
                  <a:pt x="0" y="203"/>
                  <a:pt x="16" y="243"/>
                  <a:pt x="47" y="273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2899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i sezione_tutte S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64B62F0-6494-BC21-065E-19442F34E8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2302" y="2925835"/>
            <a:ext cx="9144000" cy="1882070"/>
          </a:xfrm>
        </p:spPr>
        <p:txBody>
          <a:bodyPr anchor="ctr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it-IT" dirty="0"/>
              <a:t>INTEGRATED SERVICES</a:t>
            </a:r>
            <a:br>
              <a:rPr lang="it-IT" dirty="0"/>
            </a:br>
            <a:r>
              <a:rPr lang="it-IT" dirty="0"/>
              <a:t>PORTFOLIO</a:t>
            </a:r>
          </a:p>
        </p:txBody>
      </p:sp>
      <p:pic>
        <p:nvPicPr>
          <p:cNvPr id="5" name="Immagin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7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olo Tes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ED33558-5EB6-A57A-8E2D-F48172D651E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321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 Tes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56912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59836" y="1374095"/>
            <a:ext cx="56912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03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olo Testo immag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321470" y="8355"/>
            <a:ext cx="7421316" cy="1365740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6" y="1374094"/>
            <a:ext cx="7326393" cy="4709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E9354BC-A38D-49AC-B33C-37DBC74E76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61301" y="0"/>
            <a:ext cx="4330700" cy="685799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olo Testo immag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321469" y="8355"/>
            <a:ext cx="11568377" cy="1365740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4"/>
            <a:ext cx="4799094" cy="4709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grpSp>
        <p:nvGrpSpPr>
          <p:cNvPr id="9" name="Group 1">
            <a:extLst>
              <a:ext uri="{FF2B5EF4-FFF2-40B4-BE49-F238E27FC236}">
                <a16:creationId xmlns:a16="http://schemas.microsoft.com/office/drawing/2014/main" id="{A57C9152-07F3-474A-8266-E552A716B6AE}"/>
              </a:ext>
            </a:extLst>
          </p:cNvPr>
          <p:cNvGrpSpPr/>
          <p:nvPr userDrawn="1"/>
        </p:nvGrpSpPr>
        <p:grpSpPr>
          <a:xfrm>
            <a:off x="4834075" y="2080663"/>
            <a:ext cx="7357925" cy="4320138"/>
            <a:chOff x="5550444" y="1841480"/>
            <a:chExt cx="6641556" cy="3899528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D806993E-AE8E-4349-A470-0020BD13FF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0444" y="1841480"/>
              <a:ext cx="6641556" cy="3899528"/>
            </a:xfrm>
            <a:prstGeom prst="rect">
              <a:avLst/>
            </a:prstGeom>
            <a:effectLst/>
          </p:spPr>
        </p:pic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9F635B59-75FD-4B1B-924C-7F5A0A647BD4}"/>
                </a:ext>
              </a:extLst>
            </p:cNvPr>
            <p:cNvSpPr/>
            <p:nvPr userDrawn="1"/>
          </p:nvSpPr>
          <p:spPr>
            <a:xfrm>
              <a:off x="8511993" y="5381156"/>
              <a:ext cx="660400" cy="138910"/>
            </a:xfrm>
            <a:prstGeom prst="rect">
              <a:avLst/>
            </a:prstGeom>
            <a:solidFill>
              <a:srgbClr val="1F1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C99B3E5-29F6-4045-95C7-E01008D073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2462" y="2375066"/>
            <a:ext cx="5600232" cy="348495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Inserisci qui la maschera prodotto</a:t>
            </a:r>
          </a:p>
          <a:p>
            <a:endParaRPr lang="en-US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9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olo Testo_foo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12" name="Segnaposto numero diapositiva 13"/>
          <p:cNvSpPr txBox="1">
            <a:spLocks/>
          </p:cNvSpPr>
          <p:nvPr userDrawn="1"/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FA8D5150-1410-4193-96A9-AB94F7C4498D}" type="slidenum">
              <a:rPr lang="it-IT" sz="120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solidFill>
                <a:schemeClr val="tx1">
                  <a:lumMod val="90000"/>
                  <a:lumOff val="10000"/>
                </a:schemeClr>
              </a:solidFill>
              <a:latin typeface="Roboto"/>
            </a:endParaRPr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114558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7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di sezione_DGS's Solut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64B62F0-6494-BC21-065E-19442F34E8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2302" y="2925835"/>
            <a:ext cx="9144000" cy="1882070"/>
          </a:xfrm>
        </p:spPr>
        <p:txBody>
          <a:bodyPr anchor="ctr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it-IT" dirty="0" err="1"/>
              <a:t>DGS’s</a:t>
            </a:r>
            <a:br>
              <a:rPr lang="it-IT" dirty="0"/>
            </a:br>
            <a:r>
              <a:rPr lang="it-IT" dirty="0"/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682777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4F54110-1B38-C859-3433-6ABCDF89B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69" y="8354"/>
            <a:ext cx="11529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207" y="1374095"/>
            <a:ext cx="114558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90130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7" r:id="rId3"/>
    <p:sldLayoutId id="2147483872" r:id="rId4"/>
    <p:sldLayoutId id="2147483865" r:id="rId5"/>
    <p:sldLayoutId id="2147483884" r:id="rId6"/>
    <p:sldLayoutId id="2147483885" r:id="rId7"/>
    <p:sldLayoutId id="2147483873" r:id="rId8"/>
    <p:sldLayoutId id="2147483883" r:id="rId9"/>
    <p:sldLayoutId id="2147483874" r:id="rId10"/>
    <p:sldLayoutId id="2147483869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  <p:sldLayoutId id="2147483881" r:id="rId18"/>
    <p:sldLayoutId id="2147483870" r:id="rId19"/>
    <p:sldLayoutId id="2147483866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2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14313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2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04788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2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433513" indent="-193675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35150" indent="-138113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2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evblogs.microsoft.com/azure-sql/rest-endpoint-invocation-is-now-generally-available/?ocid=azure-sql_eml_tnp_autoid7_readmore" TargetMode="Externa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graphs/sql-graph-overview?view=sql-server-ver1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ql/relational-databases/graphs/sql-graph-shortest-path?view=sql-server-ver16" TargetMode="Externa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A681AB-0E02-94B5-C207-D3F0BB6C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REST endpoint invocation</a:t>
            </a:r>
          </a:p>
        </p:txBody>
      </p:sp>
      <p:pic>
        <p:nvPicPr>
          <p:cNvPr id="9" name="Picture 8" descr="A diagram of a software application&#10;&#10;Description automatically generated with medium confidence">
            <a:hlinkClick r:id="rId2"/>
            <a:extLst>
              <a:ext uri="{FF2B5EF4-FFF2-40B4-BE49-F238E27FC236}">
                <a16:creationId xmlns:a16="http://schemas.microsoft.com/office/drawing/2014/main" id="{892E5DA2-2D2F-6E15-DCC0-CFF918D8E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829" y="1627636"/>
            <a:ext cx="8472913" cy="469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8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B71CBB-B189-1AB4-E7F7-CDBFFF6722B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10</a:t>
            </a:fld>
            <a:endParaRPr lang="it-IT" sz="1200" dirty="0">
              <a:latin typeface="Robo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D681E-F279-8109-70D6-E68EB54A98FA}"/>
              </a:ext>
            </a:extLst>
          </p:cNvPr>
          <p:cNvSpPr txBox="1"/>
          <p:nvPr/>
        </p:nvSpPr>
        <p:spPr>
          <a:xfrm>
            <a:off x="3907095" y="2594771"/>
            <a:ext cx="13869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Valery (Person)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982A2-9167-B1CF-2F3C-EA2F392706CD}"/>
              </a:ext>
            </a:extLst>
          </p:cNvPr>
          <p:cNvSpPr txBox="1"/>
          <p:nvPr/>
        </p:nvSpPr>
        <p:spPr>
          <a:xfrm>
            <a:off x="1673295" y="3819332"/>
            <a:ext cx="133081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Juliet (Person)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ACB9F-1431-EBBB-DB4E-C982A3EEA32F}"/>
              </a:ext>
            </a:extLst>
          </p:cNvPr>
          <p:cNvSpPr txBox="1"/>
          <p:nvPr/>
        </p:nvSpPr>
        <p:spPr>
          <a:xfrm>
            <a:off x="3233673" y="5888782"/>
            <a:ext cx="134684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Frank (Person)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577D3-B7C7-2543-51A3-B6B9BC0C68BA}"/>
              </a:ext>
            </a:extLst>
          </p:cNvPr>
          <p:cNvSpPr txBox="1"/>
          <p:nvPr/>
        </p:nvSpPr>
        <p:spPr>
          <a:xfrm>
            <a:off x="5532944" y="3844394"/>
            <a:ext cx="153920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Lorenzo (Person)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EF1202-F76A-094E-9711-A6440FCC7C48}"/>
              </a:ext>
            </a:extLst>
          </p:cNvPr>
          <p:cNvSpPr txBox="1"/>
          <p:nvPr/>
        </p:nvSpPr>
        <p:spPr>
          <a:xfrm>
            <a:off x="7942777" y="2932373"/>
            <a:ext cx="13692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Leesa (Person)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F8F4FB-F9AE-C66F-6CD9-6140DF438798}"/>
              </a:ext>
            </a:extLst>
          </p:cNvPr>
          <p:cNvSpPr txBox="1"/>
          <p:nvPr/>
        </p:nvSpPr>
        <p:spPr>
          <a:xfrm>
            <a:off x="8214055" y="5888782"/>
            <a:ext cx="135806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 err="1"/>
              <a:t>Saam</a:t>
            </a:r>
            <a:r>
              <a:rPr lang="en-GB" sz="1400" dirty="0"/>
              <a:t> (Person)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8D46A-17D9-63A1-C431-AED4E5CE45CB}"/>
              </a:ext>
            </a:extLst>
          </p:cNvPr>
          <p:cNvSpPr txBox="1"/>
          <p:nvPr/>
        </p:nvSpPr>
        <p:spPr>
          <a:xfrm>
            <a:off x="9940218" y="4155615"/>
            <a:ext cx="149271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 err="1"/>
              <a:t>Daycon</a:t>
            </a:r>
            <a:r>
              <a:rPr lang="en-GB" sz="1400" dirty="0"/>
              <a:t> (Person)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09B87D-C5C6-A271-10D5-D34FCA3AB46C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 flipH="1">
            <a:off x="8893087" y="4463392"/>
            <a:ext cx="1793489" cy="1425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B9D0DF-0AE0-45F3-6E19-7D4407841D71}"/>
              </a:ext>
            </a:extLst>
          </p:cNvPr>
          <p:cNvCxnSpPr>
            <a:cxnSpLocks/>
            <a:stCxn id="13" idx="0"/>
            <a:endCxn id="12" idx="2"/>
          </p:cNvCxnSpPr>
          <p:nvPr/>
        </p:nvCxnSpPr>
        <p:spPr>
          <a:xfrm flipH="1" flipV="1">
            <a:off x="8627420" y="3240150"/>
            <a:ext cx="265667" cy="264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3F68CB-61EE-A463-0183-BF616FA95301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5294013" y="2748660"/>
            <a:ext cx="2648764" cy="337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E5DA8C-5542-CAAF-2400-5B8792A3BA33}"/>
              </a:ext>
            </a:extLst>
          </p:cNvPr>
          <p:cNvCxnSpPr>
            <a:stCxn id="13" idx="1"/>
            <a:endCxn id="10" idx="3"/>
          </p:cNvCxnSpPr>
          <p:nvPr/>
        </p:nvCxnSpPr>
        <p:spPr>
          <a:xfrm flipH="1">
            <a:off x="4580517" y="6042671"/>
            <a:ext cx="3633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96E640-C4C3-EDCD-65C5-7C603A66C234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H="1" flipV="1">
            <a:off x="2338702" y="4127109"/>
            <a:ext cx="1568393" cy="1761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AA4C83-B582-ABA1-6696-E16084AA381A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V="1">
            <a:off x="3907095" y="2902548"/>
            <a:ext cx="693459" cy="2986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B0321C-C293-0261-C28D-98EAE7DD07AA}"/>
              </a:ext>
            </a:extLst>
          </p:cNvPr>
          <p:cNvCxnSpPr>
            <a:stCxn id="10" idx="0"/>
            <a:endCxn id="11" idx="2"/>
          </p:cNvCxnSpPr>
          <p:nvPr/>
        </p:nvCxnSpPr>
        <p:spPr>
          <a:xfrm flipV="1">
            <a:off x="3907095" y="4152171"/>
            <a:ext cx="2395451" cy="1736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B5716A-81A3-EA69-6F23-43B628B5E0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2338702" y="2902548"/>
            <a:ext cx="2261852" cy="916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A5E724-F998-BCBF-07F7-A30C395C4CD6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>
          <a:xfrm flipH="1" flipV="1">
            <a:off x="4600554" y="2902548"/>
            <a:ext cx="1701992" cy="941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CA6A86-52DC-45E5-3827-C74FC54D3ACC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6302546" y="4152171"/>
            <a:ext cx="2590541" cy="1736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70B4EC-4213-B1D6-2E86-C60AF3EFC721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2338702" y="4127109"/>
            <a:ext cx="6554385" cy="1761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39">
            <a:extLst>
              <a:ext uri="{FF2B5EF4-FFF2-40B4-BE49-F238E27FC236}">
                <a16:creationId xmlns:a16="http://schemas.microsoft.com/office/drawing/2014/main" id="{8741D5DE-D82A-F62A-4167-B123A6C1A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69" y="8354"/>
            <a:ext cx="11529635" cy="1325563"/>
          </a:xfrm>
        </p:spPr>
        <p:txBody>
          <a:bodyPr/>
          <a:lstStyle/>
          <a:p>
            <a:r>
              <a:rPr lang="en-GB" b="1" dirty="0"/>
              <a:t>Try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525DE5-4660-F0F7-517A-CB71174B2AFC}"/>
              </a:ext>
            </a:extLst>
          </p:cNvPr>
          <p:cNvSpPr txBox="1"/>
          <p:nvPr/>
        </p:nvSpPr>
        <p:spPr>
          <a:xfrm>
            <a:off x="1416370" y="1487805"/>
            <a:ext cx="1638590" cy="307777"/>
          </a:xfrm>
          <a:prstGeom prst="rect">
            <a:avLst/>
          </a:prstGeom>
          <a:solidFill>
            <a:srgbClr val="E9DF5D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Python (Hard Skill)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A450C-8F10-CD10-4C0E-957E1D31E26A}"/>
              </a:ext>
            </a:extLst>
          </p:cNvPr>
          <p:cNvSpPr txBox="1"/>
          <p:nvPr/>
        </p:nvSpPr>
        <p:spPr>
          <a:xfrm>
            <a:off x="4827586" y="1023480"/>
            <a:ext cx="1566454" cy="307777"/>
          </a:xfrm>
          <a:prstGeom prst="rect">
            <a:avLst/>
          </a:prstGeom>
          <a:solidFill>
            <a:srgbClr val="E9DF5D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T-SQL (Hard Skill)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4D12E3-EC04-977D-8490-0829BEA09EDD}"/>
              </a:ext>
            </a:extLst>
          </p:cNvPr>
          <p:cNvSpPr txBox="1"/>
          <p:nvPr/>
        </p:nvSpPr>
        <p:spPr>
          <a:xfrm>
            <a:off x="8266744" y="1035024"/>
            <a:ext cx="2090637" cy="307777"/>
          </a:xfrm>
          <a:prstGeom prst="rect">
            <a:avLst/>
          </a:prstGeom>
          <a:solidFill>
            <a:srgbClr val="E9DF5D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Data Factory (Hard Skill)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7C76E2-5635-B1E2-C619-3221CD5F0B16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H="1" flipV="1">
            <a:off x="2235665" y="1795582"/>
            <a:ext cx="103037" cy="202375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658217-6E8E-37A8-878E-67D9B2E323CE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4600554" y="1331257"/>
            <a:ext cx="1010259" cy="126351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A6107FB-6FE7-5186-DCBD-AC87835A1D00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H="1" flipV="1">
            <a:off x="5610813" y="1331257"/>
            <a:ext cx="3282274" cy="455752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45A0AD-0E7A-15D2-A3C7-0C4269D30B08}"/>
              </a:ext>
            </a:extLst>
          </p:cNvPr>
          <p:cNvCxnSpPr>
            <a:cxnSpLocks/>
            <a:stCxn id="12" idx="0"/>
            <a:endCxn id="7" idx="2"/>
          </p:cNvCxnSpPr>
          <p:nvPr/>
        </p:nvCxnSpPr>
        <p:spPr>
          <a:xfrm flipH="1" flipV="1">
            <a:off x="5610813" y="1331257"/>
            <a:ext cx="3016607" cy="1601116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7C92ED-FC43-46BD-EED0-9931DDEA3484}"/>
              </a:ext>
            </a:extLst>
          </p:cNvPr>
          <p:cNvCxnSpPr>
            <a:cxnSpLocks/>
            <a:stCxn id="8" idx="0"/>
            <a:endCxn id="15" idx="2"/>
          </p:cNvCxnSpPr>
          <p:nvPr/>
        </p:nvCxnSpPr>
        <p:spPr>
          <a:xfrm flipV="1">
            <a:off x="4600554" y="1342801"/>
            <a:ext cx="4711509" cy="125197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6602AA-4763-1624-C100-DFC9E4C24DD4}"/>
              </a:ext>
            </a:extLst>
          </p:cNvPr>
          <p:cNvCxnSpPr>
            <a:cxnSpLocks/>
            <a:stCxn id="11" idx="0"/>
            <a:endCxn id="15" idx="2"/>
          </p:cNvCxnSpPr>
          <p:nvPr/>
        </p:nvCxnSpPr>
        <p:spPr>
          <a:xfrm flipV="1">
            <a:off x="6302546" y="1342801"/>
            <a:ext cx="3009517" cy="2501593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6DBBF4-8D46-B31D-AF3A-04DF70DC1E86}"/>
              </a:ext>
            </a:extLst>
          </p:cNvPr>
          <p:cNvCxnSpPr>
            <a:cxnSpLocks/>
            <a:stCxn id="12" idx="0"/>
            <a:endCxn id="15" idx="2"/>
          </p:cNvCxnSpPr>
          <p:nvPr/>
        </p:nvCxnSpPr>
        <p:spPr>
          <a:xfrm flipV="1">
            <a:off x="8627420" y="1342801"/>
            <a:ext cx="684643" cy="158957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A0D2863-2536-8678-1B16-788321793833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H="1" flipV="1">
            <a:off x="9312063" y="1342801"/>
            <a:ext cx="1374513" cy="281281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920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A681AB-0E02-94B5-C207-D3F0BB6C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B05FA-C04D-2E9C-8C18-6E8B8BB7AE96}"/>
              </a:ext>
            </a:extLst>
          </p:cNvPr>
          <p:cNvSpPr txBox="1"/>
          <p:nvPr/>
        </p:nvSpPr>
        <p:spPr>
          <a:xfrm>
            <a:off x="849854" y="1247887"/>
            <a:ext cx="52461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Interaction with a storage account: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Azure </a:t>
            </a:r>
            <a:r>
              <a:rPr lang="en-GB" sz="2400" dirty="0" err="1"/>
              <a:t>FileShare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Azure Container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dirty="0"/>
              <a:t>Interaction with external resources: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Azure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702730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A726-6D10-3892-B92A-A3A74298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Graph Database on SQL Server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254E1-92E3-A112-2192-C0D3E515743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3</a:t>
            </a:fld>
            <a:endParaRPr lang="it-IT" sz="1200" dirty="0">
              <a:latin typeface="Roboto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D7043-8528-FA7E-25B8-F38365578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8" y="1374095"/>
            <a:ext cx="8189394" cy="4757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When should we use it?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Highly interconnected data</a:t>
            </a:r>
          </a:p>
          <a:p>
            <a:r>
              <a:rPr lang="en-GB" dirty="0"/>
              <a:t>Flexible data scheme</a:t>
            </a:r>
          </a:p>
          <a:p>
            <a:r>
              <a:rPr lang="en-GB" dirty="0"/>
              <a:t>Ease of access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it-IT" sz="1400" dirty="0" err="1">
                <a:hlinkClick r:id="rId3"/>
              </a:rPr>
              <a:t>Graph</a:t>
            </a:r>
            <a:r>
              <a:rPr lang="it-IT" sz="1400" dirty="0">
                <a:hlinkClick r:id="rId3"/>
              </a:rPr>
              <a:t> processing - SQL Server and Azure SQL Database | Microsoft </a:t>
            </a:r>
            <a:r>
              <a:rPr lang="it-IT" sz="1400" dirty="0" err="1">
                <a:hlinkClick r:id="rId3"/>
              </a:rPr>
              <a:t>Learn</a:t>
            </a:r>
            <a:endParaRPr lang="en-GB" sz="1400" dirty="0"/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46A05D34-78CC-622E-10F6-AC705EEC2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002" y="1526866"/>
            <a:ext cx="7520559" cy="44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7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D52B-0999-9421-DA98-8EB94CD8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Relational vs Graph DB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EA829E-D0F0-3A55-E812-3905245B73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4</a:t>
            </a:fld>
            <a:endParaRPr lang="it-IT" sz="1200" dirty="0">
              <a:latin typeface="Roboto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43AB5-9497-985D-53A6-1D8321A52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5119185" cy="18822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A relational DB performs better when:</a:t>
            </a:r>
          </a:p>
          <a:p>
            <a:r>
              <a:rPr lang="en-GB" sz="1800" dirty="0"/>
              <a:t>Data are highly structured</a:t>
            </a:r>
          </a:p>
          <a:p>
            <a:r>
              <a:rPr lang="en-GB" sz="1800" dirty="0"/>
              <a:t>Computation are required on the single table</a:t>
            </a:r>
          </a:p>
          <a:p>
            <a:r>
              <a:rPr lang="en-GB" sz="1800" dirty="0"/>
              <a:t>Analytics developed using </a:t>
            </a:r>
            <a:r>
              <a:rPr lang="en-GB" sz="1800" i="1" dirty="0"/>
              <a:t>group by</a:t>
            </a:r>
            <a:endParaRPr lang="en-GB" sz="18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14732BC-5FDE-BA10-6A57-9E965C6EE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40" y="3543475"/>
            <a:ext cx="7631130" cy="266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037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2DAEF60A-0D3A-6236-9B3E-87DBDEB8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The social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B71CBB-B189-1AB4-E7F7-CDBFFF6722B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5</a:t>
            </a:fld>
            <a:endParaRPr lang="it-IT" sz="1200" dirty="0">
              <a:latin typeface="Robo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D681E-F279-8109-70D6-E68EB54A98FA}"/>
              </a:ext>
            </a:extLst>
          </p:cNvPr>
          <p:cNvSpPr txBox="1"/>
          <p:nvPr/>
        </p:nvSpPr>
        <p:spPr>
          <a:xfrm>
            <a:off x="4751700" y="1358598"/>
            <a:ext cx="1300356" cy="307777"/>
          </a:xfrm>
          <a:prstGeom prst="rect">
            <a:avLst/>
          </a:prstGeom>
          <a:solidFill>
            <a:srgbClr val="C5F1F7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John (Person)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982A2-9167-B1CF-2F3C-EA2F392706CD}"/>
              </a:ext>
            </a:extLst>
          </p:cNvPr>
          <p:cNvSpPr txBox="1"/>
          <p:nvPr/>
        </p:nvSpPr>
        <p:spPr>
          <a:xfrm>
            <a:off x="3601224" y="3568626"/>
            <a:ext cx="1279517" cy="307777"/>
          </a:xfrm>
          <a:prstGeom prst="rect">
            <a:avLst/>
          </a:prstGeom>
          <a:solidFill>
            <a:srgbClr val="C5F1F7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Alice (Person)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ACB9F-1431-EBBB-DB4E-C982A3EEA32F}"/>
              </a:ext>
            </a:extLst>
          </p:cNvPr>
          <p:cNvSpPr txBox="1"/>
          <p:nvPr/>
        </p:nvSpPr>
        <p:spPr>
          <a:xfrm>
            <a:off x="4128773" y="5552275"/>
            <a:ext cx="1273105" cy="307777"/>
          </a:xfrm>
          <a:prstGeom prst="rect">
            <a:avLst/>
          </a:prstGeom>
          <a:solidFill>
            <a:srgbClr val="C5F1F7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Julie (Person)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577D3-B7C7-2543-51A3-B6B9BC0C68BA}"/>
              </a:ext>
            </a:extLst>
          </p:cNvPr>
          <p:cNvSpPr txBox="1"/>
          <p:nvPr/>
        </p:nvSpPr>
        <p:spPr>
          <a:xfrm>
            <a:off x="5674913" y="4236477"/>
            <a:ext cx="1390124" cy="307777"/>
          </a:xfrm>
          <a:prstGeom prst="rect">
            <a:avLst/>
          </a:prstGeom>
          <a:solidFill>
            <a:srgbClr val="C5F1F7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Jacob (Person)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EF1202-F76A-094E-9711-A6440FCC7C48}"/>
              </a:ext>
            </a:extLst>
          </p:cNvPr>
          <p:cNvSpPr txBox="1"/>
          <p:nvPr/>
        </p:nvSpPr>
        <p:spPr>
          <a:xfrm>
            <a:off x="6154403" y="2334222"/>
            <a:ext cx="1298753" cy="307777"/>
          </a:xfrm>
          <a:prstGeom prst="rect">
            <a:avLst/>
          </a:prstGeom>
          <a:solidFill>
            <a:srgbClr val="C5F1F7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Mary (Person)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F8F4FB-F9AE-C66F-6CD9-6140DF438798}"/>
              </a:ext>
            </a:extLst>
          </p:cNvPr>
          <p:cNvSpPr txBox="1"/>
          <p:nvPr/>
        </p:nvSpPr>
        <p:spPr>
          <a:xfrm>
            <a:off x="606014" y="2353683"/>
            <a:ext cx="1300356" cy="307777"/>
          </a:xfrm>
          <a:prstGeom prst="rect">
            <a:avLst/>
          </a:prstGeom>
          <a:solidFill>
            <a:srgbClr val="D6E07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Bellevue (City)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8D46A-17D9-63A1-C431-AED4E5CE45CB}"/>
              </a:ext>
            </a:extLst>
          </p:cNvPr>
          <p:cNvSpPr txBox="1"/>
          <p:nvPr/>
        </p:nvSpPr>
        <p:spPr>
          <a:xfrm>
            <a:off x="8468092" y="1090701"/>
            <a:ext cx="1941557" cy="307777"/>
          </a:xfrm>
          <a:prstGeom prst="rect">
            <a:avLst/>
          </a:prstGeom>
          <a:solidFill>
            <a:srgbClr val="BEDCB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Taco Dell (Restaurant)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EFB81C-0091-4FAF-7A1E-B2036366FA24}"/>
              </a:ext>
            </a:extLst>
          </p:cNvPr>
          <p:cNvSpPr txBox="1"/>
          <p:nvPr/>
        </p:nvSpPr>
        <p:spPr>
          <a:xfrm>
            <a:off x="606014" y="3439504"/>
            <a:ext cx="1188146" cy="307777"/>
          </a:xfrm>
          <a:prstGeom prst="rect">
            <a:avLst/>
          </a:prstGeom>
          <a:solidFill>
            <a:srgbClr val="D6E07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Seattle (City)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064575-8B33-6457-54F2-3A1B642777C8}"/>
              </a:ext>
            </a:extLst>
          </p:cNvPr>
          <p:cNvSpPr txBox="1"/>
          <p:nvPr/>
        </p:nvSpPr>
        <p:spPr>
          <a:xfrm>
            <a:off x="8600340" y="3429000"/>
            <a:ext cx="2539478" cy="307777"/>
          </a:xfrm>
          <a:prstGeom prst="rect">
            <a:avLst/>
          </a:prstGeom>
          <a:solidFill>
            <a:srgbClr val="BEDCB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Ginger and Spice (Restaurant)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89EFC-D09D-B68D-A119-FC2CCCA84611}"/>
              </a:ext>
            </a:extLst>
          </p:cNvPr>
          <p:cNvSpPr txBox="1"/>
          <p:nvPr/>
        </p:nvSpPr>
        <p:spPr>
          <a:xfrm>
            <a:off x="606014" y="4602543"/>
            <a:ext cx="1409360" cy="307777"/>
          </a:xfrm>
          <a:prstGeom prst="rect">
            <a:avLst/>
          </a:prstGeom>
          <a:solidFill>
            <a:srgbClr val="D6E07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Redmond (City)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C65FB9-F35B-EEF9-5E68-E154AFBD960A}"/>
              </a:ext>
            </a:extLst>
          </p:cNvPr>
          <p:cNvSpPr txBox="1"/>
          <p:nvPr/>
        </p:nvSpPr>
        <p:spPr>
          <a:xfrm>
            <a:off x="8468092" y="5834367"/>
            <a:ext cx="2206053" cy="307777"/>
          </a:xfrm>
          <a:prstGeom prst="rect">
            <a:avLst/>
          </a:prstGeom>
          <a:solidFill>
            <a:srgbClr val="BEDCB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Noodle Land (Restaurant)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A806B8F-61A8-2732-C56E-B66FF57AF91A}"/>
              </a:ext>
            </a:extLst>
          </p:cNvPr>
          <p:cNvCxnSpPr>
            <a:stCxn id="8" idx="3"/>
            <a:endCxn id="14" idx="1"/>
          </p:cNvCxnSpPr>
          <p:nvPr/>
        </p:nvCxnSpPr>
        <p:spPr>
          <a:xfrm flipV="1">
            <a:off x="6052056" y="1244590"/>
            <a:ext cx="2416036" cy="267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ABB148B-CB28-FAE2-AFEA-F88A740F90F5}"/>
              </a:ext>
            </a:extLst>
          </p:cNvPr>
          <p:cNvCxnSpPr>
            <a:stCxn id="12" idx="3"/>
            <a:endCxn id="43" idx="1"/>
          </p:cNvCxnSpPr>
          <p:nvPr/>
        </p:nvCxnSpPr>
        <p:spPr>
          <a:xfrm>
            <a:off x="7453156" y="2488111"/>
            <a:ext cx="1147184" cy="109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99AD85-C4AB-6F93-6ABC-9FC0A5EA54F8}"/>
              </a:ext>
            </a:extLst>
          </p:cNvPr>
          <p:cNvCxnSpPr>
            <a:stCxn id="9" idx="3"/>
            <a:endCxn id="45" idx="1"/>
          </p:cNvCxnSpPr>
          <p:nvPr/>
        </p:nvCxnSpPr>
        <p:spPr>
          <a:xfrm>
            <a:off x="4880741" y="3722515"/>
            <a:ext cx="3587351" cy="2265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2580B98-53F5-3274-0ED9-A6A89064E184}"/>
              </a:ext>
            </a:extLst>
          </p:cNvPr>
          <p:cNvCxnSpPr>
            <a:cxnSpLocks/>
            <a:stCxn id="11" idx="3"/>
            <a:endCxn id="45" idx="1"/>
          </p:cNvCxnSpPr>
          <p:nvPr/>
        </p:nvCxnSpPr>
        <p:spPr>
          <a:xfrm>
            <a:off x="7065037" y="4390366"/>
            <a:ext cx="1403055" cy="1597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0C30529-228D-A7EC-ACEC-31A2B0B3CA23}"/>
              </a:ext>
            </a:extLst>
          </p:cNvPr>
          <p:cNvCxnSpPr>
            <a:cxnSpLocks/>
            <a:stCxn id="10" idx="3"/>
            <a:endCxn id="45" idx="1"/>
          </p:cNvCxnSpPr>
          <p:nvPr/>
        </p:nvCxnSpPr>
        <p:spPr>
          <a:xfrm>
            <a:off x="5401878" y="5706164"/>
            <a:ext cx="3066214" cy="282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A2D7BF-46F0-2727-1120-C4625263376D}"/>
              </a:ext>
            </a:extLst>
          </p:cNvPr>
          <p:cNvCxnSpPr>
            <a:stCxn id="8" idx="1"/>
            <a:endCxn id="13" idx="3"/>
          </p:cNvCxnSpPr>
          <p:nvPr/>
        </p:nvCxnSpPr>
        <p:spPr>
          <a:xfrm flipH="1">
            <a:off x="1906370" y="1512487"/>
            <a:ext cx="2845330" cy="99508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EF4D114-3A90-D059-1520-0E55A98B53EC}"/>
              </a:ext>
            </a:extLst>
          </p:cNvPr>
          <p:cNvCxnSpPr>
            <a:cxnSpLocks/>
            <a:stCxn id="12" idx="1"/>
            <a:endCxn id="42" idx="3"/>
          </p:cNvCxnSpPr>
          <p:nvPr/>
        </p:nvCxnSpPr>
        <p:spPr>
          <a:xfrm flipH="1">
            <a:off x="1794160" y="2488111"/>
            <a:ext cx="4360243" cy="110528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19A2E9B-982D-F821-77A6-4F5F1B042785}"/>
              </a:ext>
            </a:extLst>
          </p:cNvPr>
          <p:cNvCxnSpPr>
            <a:cxnSpLocks/>
            <a:stCxn id="9" idx="1"/>
            <a:endCxn id="44" idx="3"/>
          </p:cNvCxnSpPr>
          <p:nvPr/>
        </p:nvCxnSpPr>
        <p:spPr>
          <a:xfrm flipH="1">
            <a:off x="2015374" y="3722515"/>
            <a:ext cx="1585850" cy="103391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E9FA5FD-52D1-1DC9-C185-3233A1269A0A}"/>
              </a:ext>
            </a:extLst>
          </p:cNvPr>
          <p:cNvCxnSpPr>
            <a:cxnSpLocks/>
            <a:stCxn id="11" idx="1"/>
            <a:endCxn id="44" idx="3"/>
          </p:cNvCxnSpPr>
          <p:nvPr/>
        </p:nvCxnSpPr>
        <p:spPr>
          <a:xfrm flipH="1">
            <a:off x="2015374" y="4390366"/>
            <a:ext cx="3659539" cy="36606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D016F69-0459-8164-66FB-5F23040D5CD5}"/>
              </a:ext>
            </a:extLst>
          </p:cNvPr>
          <p:cNvCxnSpPr>
            <a:cxnSpLocks/>
            <a:stCxn id="10" idx="1"/>
            <a:endCxn id="13" idx="3"/>
          </p:cNvCxnSpPr>
          <p:nvPr/>
        </p:nvCxnSpPr>
        <p:spPr>
          <a:xfrm flipH="1" flipV="1">
            <a:off x="1906370" y="2507572"/>
            <a:ext cx="2222403" cy="319859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C2F32D73-143A-B83D-55E8-12DFD4115127}"/>
              </a:ext>
            </a:extLst>
          </p:cNvPr>
          <p:cNvCxnSpPr>
            <a:cxnSpLocks/>
            <a:stCxn id="14" idx="0"/>
            <a:endCxn id="13" idx="0"/>
          </p:cNvCxnSpPr>
          <p:nvPr/>
        </p:nvCxnSpPr>
        <p:spPr>
          <a:xfrm rot="16200000" flipH="1" flipV="1">
            <a:off x="4716041" y="-2369148"/>
            <a:ext cx="1262982" cy="8182679"/>
          </a:xfrm>
          <a:prstGeom prst="curvedConnector3">
            <a:avLst>
              <a:gd name="adj1" fmla="val -181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CAAB861F-F1A9-FF3D-308D-F51D99231BA3}"/>
              </a:ext>
            </a:extLst>
          </p:cNvPr>
          <p:cNvCxnSpPr>
            <a:cxnSpLocks/>
            <a:stCxn id="43" idx="0"/>
            <a:endCxn id="42" idx="0"/>
          </p:cNvCxnSpPr>
          <p:nvPr/>
        </p:nvCxnSpPr>
        <p:spPr>
          <a:xfrm rot="16200000" flipH="1" flipV="1">
            <a:off x="5529831" y="-900744"/>
            <a:ext cx="10504" cy="8669992"/>
          </a:xfrm>
          <a:prstGeom prst="curvedConnector3">
            <a:avLst>
              <a:gd name="adj1" fmla="val -217631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FAF49DEA-9AE2-10E2-C161-1ACEFC348753}"/>
              </a:ext>
            </a:extLst>
          </p:cNvPr>
          <p:cNvCxnSpPr>
            <a:cxnSpLocks/>
            <a:stCxn id="45" idx="2"/>
            <a:endCxn id="44" idx="2"/>
          </p:cNvCxnSpPr>
          <p:nvPr/>
        </p:nvCxnSpPr>
        <p:spPr>
          <a:xfrm rot="5400000" flipH="1">
            <a:off x="4824995" y="1396020"/>
            <a:ext cx="1231824" cy="8260425"/>
          </a:xfrm>
          <a:prstGeom prst="curvedConnector3">
            <a:avLst>
              <a:gd name="adj1" fmla="val -1855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Curved 87">
            <a:extLst>
              <a:ext uri="{FF2B5EF4-FFF2-40B4-BE49-F238E27FC236}">
                <a16:creationId xmlns:a16="http://schemas.microsoft.com/office/drawing/2014/main" id="{E77811F9-8BB8-55A1-988F-D8F835CCEB65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rot="16200000" flipH="1">
            <a:off x="5768906" y="1299347"/>
            <a:ext cx="667847" cy="1401902"/>
          </a:xfrm>
          <a:prstGeom prst="curvedConnector3">
            <a:avLst/>
          </a:prstGeom>
          <a:ln w="1905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Curved 88">
            <a:extLst>
              <a:ext uri="{FF2B5EF4-FFF2-40B4-BE49-F238E27FC236}">
                <a16:creationId xmlns:a16="http://schemas.microsoft.com/office/drawing/2014/main" id="{E0B6309F-003B-2BED-2193-8C1E18C62C88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rot="5400000">
            <a:off x="5059069" y="1823914"/>
            <a:ext cx="926627" cy="256279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37BF82D0-0BC7-5730-B78B-05FFDAA4E762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rot="5400000" flipH="1" flipV="1">
            <a:off x="3870305" y="2037054"/>
            <a:ext cx="1902251" cy="116089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203504A3-E728-D204-2B2D-AB9AB5E6B29C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6369975" y="2641999"/>
            <a:ext cx="433805" cy="1594478"/>
          </a:xfrm>
          <a:prstGeom prst="straightConnector1">
            <a:avLst/>
          </a:prstGeom>
          <a:ln w="1905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Curved 101">
            <a:extLst>
              <a:ext uri="{FF2B5EF4-FFF2-40B4-BE49-F238E27FC236}">
                <a16:creationId xmlns:a16="http://schemas.microsoft.com/office/drawing/2014/main" id="{B4CA4A6B-0E17-2325-396B-D6DA6BD0E10C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rot="5400000" flipH="1" flipV="1">
            <a:off x="5063640" y="4245941"/>
            <a:ext cx="1008021" cy="160464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CE07C77F-A273-5C82-C88D-751DD85DE7EF}"/>
              </a:ext>
            </a:extLst>
          </p:cNvPr>
          <p:cNvSpPr txBox="1"/>
          <p:nvPr/>
        </p:nvSpPr>
        <p:spPr>
          <a:xfrm>
            <a:off x="2930047" y="1741960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LivesIn</a:t>
            </a:r>
            <a:endParaRPr lang="en-GB" sz="12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5F1CB46-049C-EEF0-26D0-7D043CFD9B94}"/>
              </a:ext>
            </a:extLst>
          </p:cNvPr>
          <p:cNvSpPr txBox="1"/>
          <p:nvPr/>
        </p:nvSpPr>
        <p:spPr>
          <a:xfrm>
            <a:off x="6076563" y="587160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LocatedIn</a:t>
            </a:r>
            <a:endParaRPr lang="en-GB" sz="12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13CDED3-B77E-92E3-8414-0CF77A17796A}"/>
              </a:ext>
            </a:extLst>
          </p:cNvPr>
          <p:cNvSpPr txBox="1"/>
          <p:nvPr/>
        </p:nvSpPr>
        <p:spPr>
          <a:xfrm>
            <a:off x="6768940" y="1355995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Likes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02B6AB3-1A23-D794-57AC-147628D8F80E}"/>
              </a:ext>
            </a:extLst>
          </p:cNvPr>
          <p:cNvSpPr txBox="1"/>
          <p:nvPr/>
        </p:nvSpPr>
        <p:spPr>
          <a:xfrm>
            <a:off x="5631107" y="1954691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FriendsOf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32020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308E3-C3F1-DBD5-013F-84398D1F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041A9-8FD2-AD85-FEE9-BDA94551FAF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6</a:t>
            </a:fld>
            <a:endParaRPr lang="it-IT" sz="1200" dirty="0">
              <a:latin typeface="Roboto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5DA81-F51D-D347-17D5-14803125F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Find Restaurants that John likes</a:t>
            </a:r>
          </a:p>
          <a:p>
            <a:endParaRPr lang="en-GB" dirty="0"/>
          </a:p>
          <a:p>
            <a:r>
              <a:rPr lang="en-GB" dirty="0"/>
              <a:t>Find Restaurants that John’s friends like</a:t>
            </a:r>
          </a:p>
          <a:p>
            <a:endParaRPr lang="en-GB" dirty="0"/>
          </a:p>
          <a:p>
            <a:r>
              <a:rPr lang="en-GB" dirty="0"/>
              <a:t>Find people who like a restaurant in the same city they live in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2896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2DAEF60A-0D3A-6236-9B3E-87DBDEB8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Forum model – highly interconnected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B71CBB-B189-1AB4-E7F7-CDBFFF6722B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ln w="6350">
            <a:noFill/>
          </a:ln>
        </p:spPr>
        <p:txBody>
          <a:bodyPr/>
          <a:lstStyle/>
          <a:p>
            <a:pPr algn="r">
              <a:defRPr/>
            </a:pPr>
            <a:fld id="{FA8D5150-1410-4193-96A9-AB94F7C4498D}" type="slidenum">
              <a:rPr lang="it-IT" sz="1100" smtClean="0">
                <a:latin typeface="Roboto"/>
              </a:rPr>
              <a:pPr algn="r">
                <a:defRPr/>
              </a:pPr>
              <a:t>7</a:t>
            </a:fld>
            <a:endParaRPr lang="it-IT" sz="1100" dirty="0">
              <a:latin typeface="Roboto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13CDED3-B77E-92E3-8414-0CF77A17796A}"/>
              </a:ext>
            </a:extLst>
          </p:cNvPr>
          <p:cNvSpPr txBox="1"/>
          <p:nvPr/>
        </p:nvSpPr>
        <p:spPr>
          <a:xfrm rot="20268657">
            <a:off x="5048012" y="1865457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Likes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129AAA3-06A3-22A1-B4EE-4CBDD280D90D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4174597" y="1324180"/>
            <a:ext cx="1755464" cy="81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FEEC9E5-9D22-9FA7-5F84-4E32E9157B6B}"/>
              </a:ext>
            </a:extLst>
          </p:cNvPr>
          <p:cNvCxnSpPr>
            <a:cxnSpLocks/>
            <a:stCxn id="12" idx="3"/>
            <a:endCxn id="9" idx="0"/>
          </p:cNvCxnSpPr>
          <p:nvPr/>
        </p:nvCxnSpPr>
        <p:spPr>
          <a:xfrm>
            <a:off x="4174597" y="2142456"/>
            <a:ext cx="4768673" cy="55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23DFA6-BEFD-909D-167F-24EDDCA99A6A}"/>
              </a:ext>
            </a:extLst>
          </p:cNvPr>
          <p:cNvCxnSpPr>
            <a:cxnSpLocks/>
            <a:stCxn id="11" idx="0"/>
            <a:endCxn id="8" idx="1"/>
          </p:cNvCxnSpPr>
          <p:nvPr/>
        </p:nvCxnSpPr>
        <p:spPr>
          <a:xfrm flipV="1">
            <a:off x="3374538" y="1324180"/>
            <a:ext cx="2555523" cy="1827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635A84-0EAB-4BC7-344D-124431EF40B0}"/>
              </a:ext>
            </a:extLst>
          </p:cNvPr>
          <p:cNvCxnSpPr>
            <a:cxnSpLocks/>
            <a:stCxn id="11" idx="2"/>
            <a:endCxn id="10" idx="1"/>
          </p:cNvCxnSpPr>
          <p:nvPr/>
        </p:nvCxnSpPr>
        <p:spPr>
          <a:xfrm>
            <a:off x="3374538" y="3429000"/>
            <a:ext cx="2241668" cy="77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0CADA-92D4-42FA-E194-8F4C1C7506F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770278" y="1462679"/>
            <a:ext cx="2172992" cy="1239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C97C51-13F1-3E31-18EF-7D000F22CDB5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4277189" y="2840952"/>
            <a:ext cx="3851595" cy="449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1007564-AF6F-F4B2-9C57-BBB4AD99208B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3374538" y="2280955"/>
            <a:ext cx="0" cy="871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D1BC02-E323-0DFB-9853-07F497F340C0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flipH="1">
            <a:off x="7501659" y="2979451"/>
            <a:ext cx="1441611" cy="122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3DD1AD-5708-0B21-9554-5A338D543640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H="1" flipV="1">
            <a:off x="3374538" y="2280955"/>
            <a:ext cx="3184395" cy="178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1C9EB24-47F4-F04B-3D1D-C56F7BBA22BF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>
            <a:off x="6558933" y="4338605"/>
            <a:ext cx="2594222" cy="105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3F25809-1B05-BCE3-4F18-71B0CC48C54D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>
            <a:off x="8943270" y="2979451"/>
            <a:ext cx="209885" cy="2415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A45DC5C-F88D-4084-42BD-1AF22AF3DC85}"/>
              </a:ext>
            </a:extLst>
          </p:cNvPr>
          <p:cNvCxnSpPr>
            <a:cxnSpLocks/>
            <a:stCxn id="20" idx="0"/>
            <a:endCxn id="9" idx="2"/>
          </p:cNvCxnSpPr>
          <p:nvPr/>
        </p:nvCxnSpPr>
        <p:spPr>
          <a:xfrm flipH="1" flipV="1">
            <a:off x="8943270" y="2979451"/>
            <a:ext cx="209885" cy="2415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3ECFE91-52CE-C2EE-AFF2-9C852F1D6DB8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5399590" y="4338605"/>
            <a:ext cx="1159343" cy="158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87D681E-F279-8109-70D6-E68EB54A98FA}"/>
              </a:ext>
            </a:extLst>
          </p:cNvPr>
          <p:cNvSpPr txBox="1"/>
          <p:nvPr/>
        </p:nvSpPr>
        <p:spPr>
          <a:xfrm>
            <a:off x="5930061" y="1185680"/>
            <a:ext cx="1680434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Mike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982A2-9167-B1CF-2F3C-EA2F392706CD}"/>
              </a:ext>
            </a:extLst>
          </p:cNvPr>
          <p:cNvSpPr txBox="1"/>
          <p:nvPr/>
        </p:nvSpPr>
        <p:spPr>
          <a:xfrm>
            <a:off x="8128784" y="2702452"/>
            <a:ext cx="1628972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Paul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ACB9F-1431-EBBB-DB4E-C982A3EEA32F}"/>
              </a:ext>
            </a:extLst>
          </p:cNvPr>
          <p:cNvSpPr txBox="1"/>
          <p:nvPr/>
        </p:nvSpPr>
        <p:spPr>
          <a:xfrm>
            <a:off x="5616206" y="4061606"/>
            <a:ext cx="1885453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Jennifer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577D3-B7C7-2543-51A3-B6B9BC0C68BA}"/>
              </a:ext>
            </a:extLst>
          </p:cNvPr>
          <p:cNvSpPr txBox="1"/>
          <p:nvPr/>
        </p:nvSpPr>
        <p:spPr>
          <a:xfrm>
            <a:off x="2471887" y="3152001"/>
            <a:ext cx="1805302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Christy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EF1202-F76A-094E-9711-A6440FCC7C48}"/>
              </a:ext>
            </a:extLst>
          </p:cNvPr>
          <p:cNvSpPr txBox="1"/>
          <p:nvPr/>
        </p:nvSpPr>
        <p:spPr>
          <a:xfrm>
            <a:off x="2574479" y="2003956"/>
            <a:ext cx="1600118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Carl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D0F066-8BA8-C0EB-0AB8-458E768F7846}"/>
              </a:ext>
            </a:extLst>
          </p:cNvPr>
          <p:cNvSpPr txBox="1"/>
          <p:nvPr/>
        </p:nvSpPr>
        <p:spPr>
          <a:xfrm>
            <a:off x="2119179" y="4505984"/>
            <a:ext cx="1800493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Charlie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AA3248-CC92-B4E0-31C6-3BE114FDD4DE}"/>
              </a:ext>
            </a:extLst>
          </p:cNvPr>
          <p:cNvSpPr txBox="1"/>
          <p:nvPr/>
        </p:nvSpPr>
        <p:spPr>
          <a:xfrm>
            <a:off x="8317078" y="5395321"/>
            <a:ext cx="1672153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John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C0EB8E-C2C3-32A9-A076-3DE9BE573823}"/>
              </a:ext>
            </a:extLst>
          </p:cNvPr>
          <p:cNvSpPr txBox="1"/>
          <p:nvPr/>
        </p:nvSpPr>
        <p:spPr>
          <a:xfrm>
            <a:off x="4545830" y="5920551"/>
            <a:ext cx="1707519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Steve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0323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AEFB5-8253-66ED-4CD0-0A7B7FA3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SHORTEST_PATH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C3BB72-A6C2-F4C0-8A40-69E024E7B20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8</a:t>
            </a:fld>
            <a:endParaRPr lang="it-IT" sz="1200" dirty="0">
              <a:latin typeface="Roboto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38DB1-AAA2-16CE-6F27-13B72FD41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234130"/>
            <a:ext cx="11455897" cy="47747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Specifies a search condition for a graph, which is searched recursively or repetitively. SHORTEST_PATH can be used inside MATCH with graph node and edge tables, in the SELECT statement.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shortest path between two given nodes/entities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Single source shortest path(s).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Shortest path from multiple source nodes to multiple target nodes.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‘+’: repeat the pattern 1 or more times. Terminate as soon as a shortest path is found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{1,n}: repeat the pattern 1 or n times. Terminate as soon as a shortest path is found</a:t>
            </a:r>
          </a:p>
          <a:p>
            <a:pPr>
              <a:lnSpc>
                <a:spcPct val="150000"/>
              </a:lnSpc>
            </a:pPr>
            <a:r>
              <a:rPr lang="en-GB" dirty="0"/>
              <a:t>LAST_NODE(): allow you to chain two traversal path of arbitrary length</a:t>
            </a:r>
          </a:p>
          <a:p>
            <a:pPr>
              <a:lnSpc>
                <a:spcPct val="150000"/>
              </a:lnSpc>
            </a:pPr>
            <a:r>
              <a:rPr lang="en-GB" dirty="0"/>
              <a:t>Aggregate functions: STRING_AGG, LAST_VALUE, SUM, COUNT, AVG, MIN, MAX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hlinkClick r:id="rId2"/>
              </a:rPr>
              <a:t>SHORTEST PATH (SQL Graph) - SQL Server | Microsoft Learn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2932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E9FA5FD-52D1-1DC9-C185-3233A1269A0A}"/>
              </a:ext>
            </a:extLst>
          </p:cNvPr>
          <p:cNvCxnSpPr>
            <a:cxnSpLocks/>
            <a:stCxn id="26" idx="0"/>
            <a:endCxn id="43" idx="2"/>
          </p:cNvCxnSpPr>
          <p:nvPr/>
        </p:nvCxnSpPr>
        <p:spPr>
          <a:xfrm flipH="1" flipV="1">
            <a:off x="10268460" y="3367445"/>
            <a:ext cx="123431" cy="1158455"/>
          </a:xfrm>
          <a:prstGeom prst="straightConnector1">
            <a:avLst/>
          </a:prstGeom>
          <a:ln w="63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89458B7-5C75-E447-C543-00FE5800D15A}"/>
              </a:ext>
            </a:extLst>
          </p:cNvPr>
          <p:cNvCxnSpPr>
            <a:cxnSpLocks/>
            <a:stCxn id="27" idx="0"/>
            <a:endCxn id="14" idx="2"/>
          </p:cNvCxnSpPr>
          <p:nvPr/>
        </p:nvCxnSpPr>
        <p:spPr>
          <a:xfrm flipV="1">
            <a:off x="7436853" y="1474132"/>
            <a:ext cx="3205" cy="3628436"/>
          </a:xfrm>
          <a:prstGeom prst="straightConnector1">
            <a:avLst/>
          </a:prstGeom>
          <a:ln w="63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4372EEA-F2D4-5F8C-C9E0-BBB3454E4249}"/>
              </a:ext>
            </a:extLst>
          </p:cNvPr>
          <p:cNvCxnSpPr>
            <a:cxnSpLocks/>
            <a:stCxn id="28" idx="0"/>
            <a:endCxn id="14" idx="2"/>
          </p:cNvCxnSpPr>
          <p:nvPr/>
        </p:nvCxnSpPr>
        <p:spPr>
          <a:xfrm flipH="1" flipV="1">
            <a:off x="7440058" y="1474132"/>
            <a:ext cx="2632034" cy="4491493"/>
          </a:xfrm>
          <a:prstGeom prst="straightConnector1">
            <a:avLst/>
          </a:prstGeom>
          <a:ln w="63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FBE3C31-460A-038F-AB68-BCC6E0E3194D}"/>
              </a:ext>
            </a:extLst>
          </p:cNvPr>
          <p:cNvCxnSpPr>
            <a:cxnSpLocks/>
            <a:stCxn id="22" idx="0"/>
            <a:endCxn id="14" idx="0"/>
          </p:cNvCxnSpPr>
          <p:nvPr/>
        </p:nvCxnSpPr>
        <p:spPr>
          <a:xfrm rot="16200000" flipV="1">
            <a:off x="8432262" y="20264"/>
            <a:ext cx="634001" cy="2618408"/>
          </a:xfrm>
          <a:prstGeom prst="curvedConnector3">
            <a:avLst>
              <a:gd name="adj1" fmla="val 136057"/>
            </a:avLst>
          </a:prstGeom>
          <a:ln w="63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2">
            <a:extLst>
              <a:ext uri="{FF2B5EF4-FFF2-40B4-BE49-F238E27FC236}">
                <a16:creationId xmlns:a16="http://schemas.microsoft.com/office/drawing/2014/main" id="{8E41B1B2-7A92-EB9D-8F35-9724C39F7A7F}"/>
              </a:ext>
            </a:extLst>
          </p:cNvPr>
          <p:cNvCxnSpPr>
            <a:cxnSpLocks/>
            <a:stCxn id="24" idx="2"/>
            <a:endCxn id="43" idx="2"/>
          </p:cNvCxnSpPr>
          <p:nvPr/>
        </p:nvCxnSpPr>
        <p:spPr>
          <a:xfrm rot="5400000" flipH="1" flipV="1">
            <a:off x="8698337" y="2439384"/>
            <a:ext cx="642062" cy="2498183"/>
          </a:xfrm>
          <a:prstGeom prst="curvedConnector3">
            <a:avLst>
              <a:gd name="adj1" fmla="val -35604"/>
            </a:avLst>
          </a:prstGeom>
          <a:ln w="63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2">
            <a:extLst>
              <a:ext uri="{FF2B5EF4-FFF2-40B4-BE49-F238E27FC236}">
                <a16:creationId xmlns:a16="http://schemas.microsoft.com/office/drawing/2014/main" id="{3F9454E0-9720-B282-5E09-AC17C1ED942B}"/>
              </a:ext>
            </a:extLst>
          </p:cNvPr>
          <p:cNvCxnSpPr>
            <a:cxnSpLocks/>
            <a:stCxn id="23" idx="2"/>
            <a:endCxn id="22" idx="2"/>
          </p:cNvCxnSpPr>
          <p:nvPr/>
        </p:nvCxnSpPr>
        <p:spPr>
          <a:xfrm rot="5400000" flipH="1" flipV="1">
            <a:off x="8523392" y="1145023"/>
            <a:ext cx="571964" cy="2498183"/>
          </a:xfrm>
          <a:prstGeom prst="curvedConnector3">
            <a:avLst>
              <a:gd name="adj1" fmla="val -39968"/>
            </a:avLst>
          </a:prstGeom>
          <a:ln w="63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47">
            <a:extLst>
              <a:ext uri="{FF2B5EF4-FFF2-40B4-BE49-F238E27FC236}">
                <a16:creationId xmlns:a16="http://schemas.microsoft.com/office/drawing/2014/main" id="{79CF87C7-72B3-4D84-A6C3-A07C6BB41C31}"/>
              </a:ext>
            </a:extLst>
          </p:cNvPr>
          <p:cNvCxnSpPr>
            <a:cxnSpLocks/>
            <a:stCxn id="23" idx="1"/>
            <a:endCxn id="9" idx="3"/>
          </p:cNvCxnSpPr>
          <p:nvPr/>
        </p:nvCxnSpPr>
        <p:spPr>
          <a:xfrm flipH="1" flipV="1">
            <a:off x="4952825" y="2360341"/>
            <a:ext cx="1749691" cy="88924"/>
          </a:xfrm>
          <a:prstGeom prst="straightConnector1">
            <a:avLst/>
          </a:prstGeom>
          <a:ln w="63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43D175AF-5E08-0CB6-DDE9-0D87B510E6C0}"/>
              </a:ext>
            </a:extLst>
          </p:cNvPr>
          <p:cNvCxnSpPr>
            <a:cxnSpLocks/>
            <a:stCxn id="22" idx="1"/>
            <a:endCxn id="9" idx="3"/>
          </p:cNvCxnSpPr>
          <p:nvPr/>
        </p:nvCxnSpPr>
        <p:spPr>
          <a:xfrm flipH="1">
            <a:off x="4952825" y="1877301"/>
            <a:ext cx="4371305" cy="483040"/>
          </a:xfrm>
          <a:prstGeom prst="straightConnector1">
            <a:avLst/>
          </a:prstGeom>
          <a:ln w="63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70E87DA6-6A3C-6F88-AF49-DD2C4E58B8DC}"/>
              </a:ext>
            </a:extLst>
          </p:cNvPr>
          <p:cNvCxnSpPr>
            <a:cxnSpLocks/>
            <a:stCxn id="14" idx="1"/>
            <a:endCxn id="9" idx="3"/>
          </p:cNvCxnSpPr>
          <p:nvPr/>
        </p:nvCxnSpPr>
        <p:spPr>
          <a:xfrm flipH="1">
            <a:off x="4952825" y="1243300"/>
            <a:ext cx="1749691" cy="1117041"/>
          </a:xfrm>
          <a:prstGeom prst="straightConnector1">
            <a:avLst/>
          </a:prstGeom>
          <a:ln w="63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39">
            <a:extLst>
              <a:ext uri="{FF2B5EF4-FFF2-40B4-BE49-F238E27FC236}">
                <a16:creationId xmlns:a16="http://schemas.microsoft.com/office/drawing/2014/main" id="{2DAEF60A-0D3A-6236-9B3E-87DBDEB8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Forum model – highly interconnected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B71CBB-B189-1AB4-E7F7-CDBFFF6722B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ln w="6350">
            <a:noFill/>
          </a:ln>
        </p:spPr>
        <p:txBody>
          <a:bodyPr/>
          <a:lstStyle/>
          <a:p>
            <a:pPr algn="r">
              <a:defRPr/>
            </a:pPr>
            <a:fld id="{FA8D5150-1410-4193-96A9-AB94F7C4498D}" type="slidenum">
              <a:rPr lang="it-IT" sz="1100" smtClean="0">
                <a:latin typeface="Roboto"/>
              </a:rPr>
              <a:pPr algn="r">
                <a:defRPr/>
              </a:pPr>
              <a:t>9</a:t>
            </a:fld>
            <a:endParaRPr lang="it-IT" sz="1100" dirty="0">
              <a:latin typeface="Roboto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A806B8F-61A8-2732-C56E-B66FF57AF91A}"/>
              </a:ext>
            </a:extLst>
          </p:cNvPr>
          <p:cNvCxnSpPr>
            <a:cxnSpLocks/>
            <a:stCxn id="8" idx="2"/>
            <a:endCxn id="43" idx="1"/>
          </p:cNvCxnSpPr>
          <p:nvPr/>
        </p:nvCxnSpPr>
        <p:spPr>
          <a:xfrm>
            <a:off x="4107554" y="1516067"/>
            <a:ext cx="5216576" cy="162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37BF82D0-0BC7-5730-B78B-05FFDAA4E762}"/>
              </a:ext>
            </a:extLst>
          </p:cNvPr>
          <p:cNvCxnSpPr>
            <a:cxnSpLocks/>
            <a:stCxn id="28" idx="0"/>
            <a:endCxn id="8" idx="3"/>
          </p:cNvCxnSpPr>
          <p:nvPr/>
        </p:nvCxnSpPr>
        <p:spPr>
          <a:xfrm flipH="1" flipV="1">
            <a:off x="4947771" y="1377568"/>
            <a:ext cx="5124321" cy="4588057"/>
          </a:xfrm>
          <a:prstGeom prst="straightConnector1">
            <a:avLst/>
          </a:prstGeom>
          <a:ln w="63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45F1CB46-049C-EEF0-26D0-7D043CFD9B94}"/>
              </a:ext>
            </a:extLst>
          </p:cNvPr>
          <p:cNvSpPr txBox="1"/>
          <p:nvPr/>
        </p:nvSpPr>
        <p:spPr>
          <a:xfrm rot="2190298">
            <a:off x="9341398" y="873601"/>
            <a:ext cx="750526" cy="2616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en-GB" sz="1100" dirty="0" err="1"/>
              <a:t>Reply_To</a:t>
            </a:r>
            <a:endParaRPr lang="en-GB" sz="11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13CDED3-B77E-92E3-8414-0CF77A17796A}"/>
              </a:ext>
            </a:extLst>
          </p:cNvPr>
          <p:cNvSpPr txBox="1"/>
          <p:nvPr/>
        </p:nvSpPr>
        <p:spPr>
          <a:xfrm>
            <a:off x="2670555" y="171872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Likes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C88BA805-B6E1-4B95-8B59-4BCE838E210D}"/>
              </a:ext>
            </a:extLst>
          </p:cNvPr>
          <p:cNvCxnSpPr>
            <a:cxnSpLocks/>
            <a:stCxn id="27" idx="0"/>
            <a:endCxn id="8" idx="3"/>
          </p:cNvCxnSpPr>
          <p:nvPr/>
        </p:nvCxnSpPr>
        <p:spPr>
          <a:xfrm flipH="1" flipV="1">
            <a:off x="4947771" y="1377568"/>
            <a:ext cx="2489082" cy="3725000"/>
          </a:xfrm>
          <a:prstGeom prst="straightConnector1">
            <a:avLst/>
          </a:prstGeom>
          <a:ln w="63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6415B94-5CDB-5E14-8699-B80016C4EB6C}"/>
              </a:ext>
            </a:extLst>
          </p:cNvPr>
          <p:cNvCxnSpPr>
            <a:cxnSpLocks/>
            <a:stCxn id="26" idx="1"/>
            <a:endCxn id="8" idx="3"/>
          </p:cNvCxnSpPr>
          <p:nvPr/>
        </p:nvCxnSpPr>
        <p:spPr>
          <a:xfrm flipH="1" flipV="1">
            <a:off x="4947771" y="1377568"/>
            <a:ext cx="4376359" cy="3379165"/>
          </a:xfrm>
          <a:prstGeom prst="straightConnector1">
            <a:avLst/>
          </a:prstGeom>
          <a:ln w="63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02B6AB3-1A23-D794-57AC-147628D8F80E}"/>
              </a:ext>
            </a:extLst>
          </p:cNvPr>
          <p:cNvSpPr txBox="1"/>
          <p:nvPr/>
        </p:nvSpPr>
        <p:spPr>
          <a:xfrm rot="2536904">
            <a:off x="8664297" y="5068861"/>
            <a:ext cx="846707" cy="2616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en-GB" sz="1100" dirty="0" err="1"/>
              <a:t>Written_By</a:t>
            </a:r>
            <a:endParaRPr lang="en-GB" sz="1100" dirty="0"/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8D0CE076-9415-668B-7082-E4ED811C698F}"/>
              </a:ext>
            </a:extLst>
          </p:cNvPr>
          <p:cNvCxnSpPr>
            <a:cxnSpLocks/>
            <a:stCxn id="24" idx="1"/>
            <a:endCxn id="10" idx="3"/>
          </p:cNvCxnSpPr>
          <p:nvPr/>
        </p:nvCxnSpPr>
        <p:spPr>
          <a:xfrm flipH="1">
            <a:off x="5027429" y="3778675"/>
            <a:ext cx="1675087" cy="212682"/>
          </a:xfrm>
          <a:prstGeom prst="straightConnector1">
            <a:avLst/>
          </a:prstGeom>
          <a:ln w="63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47">
            <a:extLst>
              <a:ext uri="{FF2B5EF4-FFF2-40B4-BE49-F238E27FC236}">
                <a16:creationId xmlns:a16="http://schemas.microsoft.com/office/drawing/2014/main" id="{ABB80416-8FC8-EA98-CC4A-1B46BAE49795}"/>
              </a:ext>
            </a:extLst>
          </p:cNvPr>
          <p:cNvCxnSpPr>
            <a:cxnSpLocks/>
            <a:stCxn id="43" idx="1"/>
            <a:endCxn id="11" idx="3"/>
          </p:cNvCxnSpPr>
          <p:nvPr/>
        </p:nvCxnSpPr>
        <p:spPr>
          <a:xfrm flipH="1" flipV="1">
            <a:off x="2652656" y="3119751"/>
            <a:ext cx="6671474" cy="16862"/>
          </a:xfrm>
          <a:prstGeom prst="straightConnector1">
            <a:avLst/>
          </a:prstGeom>
          <a:ln w="63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E46670DE-8912-88E4-A616-1822CDCE0448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2550064" y="1877301"/>
            <a:ext cx="6774066" cy="5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FEDA7DB-872A-938F-421F-3437AEC76A7E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2550064" y="1932293"/>
            <a:ext cx="4152453" cy="340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6DFB625-7A3B-7CD3-4E36-FF7CB2875284}"/>
              </a:ext>
            </a:extLst>
          </p:cNvPr>
          <p:cNvCxnSpPr>
            <a:cxnSpLocks/>
            <a:stCxn id="12" idx="3"/>
            <a:endCxn id="28" idx="1"/>
          </p:cNvCxnSpPr>
          <p:nvPr/>
        </p:nvCxnSpPr>
        <p:spPr>
          <a:xfrm>
            <a:off x="2550064" y="1932293"/>
            <a:ext cx="6774067" cy="4264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129AAA3-06A3-22A1-B4EE-4CBDD280D90D}"/>
              </a:ext>
            </a:extLst>
          </p:cNvPr>
          <p:cNvCxnSpPr>
            <a:cxnSpLocks/>
            <a:stCxn id="11" idx="2"/>
            <a:endCxn id="24" idx="1"/>
          </p:cNvCxnSpPr>
          <p:nvPr/>
        </p:nvCxnSpPr>
        <p:spPr>
          <a:xfrm>
            <a:off x="1750005" y="3258250"/>
            <a:ext cx="4952511" cy="520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2C5DEB31-0C2E-69B8-B468-E58B6714748C}"/>
              </a:ext>
            </a:extLst>
          </p:cNvPr>
          <p:cNvCxnSpPr>
            <a:cxnSpLocks/>
            <a:stCxn id="11" idx="2"/>
            <a:endCxn id="26" idx="1"/>
          </p:cNvCxnSpPr>
          <p:nvPr/>
        </p:nvCxnSpPr>
        <p:spPr>
          <a:xfrm>
            <a:off x="1750005" y="3258250"/>
            <a:ext cx="7574125" cy="149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0E7AEC13-5008-284C-129E-57AFB9E99E42}"/>
              </a:ext>
            </a:extLst>
          </p:cNvPr>
          <p:cNvCxnSpPr>
            <a:cxnSpLocks/>
            <a:stCxn id="8" idx="2"/>
            <a:endCxn id="22" idx="1"/>
          </p:cNvCxnSpPr>
          <p:nvPr/>
        </p:nvCxnSpPr>
        <p:spPr>
          <a:xfrm>
            <a:off x="4107554" y="1516067"/>
            <a:ext cx="5216576" cy="361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2B0E55D4-47C6-972E-38B9-E22639C7A252}"/>
              </a:ext>
            </a:extLst>
          </p:cNvPr>
          <p:cNvCxnSpPr>
            <a:cxnSpLocks/>
            <a:stCxn id="9" idx="2"/>
            <a:endCxn id="27" idx="1"/>
          </p:cNvCxnSpPr>
          <p:nvPr/>
        </p:nvCxnSpPr>
        <p:spPr>
          <a:xfrm>
            <a:off x="4138339" y="2498840"/>
            <a:ext cx="2564178" cy="283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4133C8C1-F909-51A1-40C9-03ACF3A14A9F}"/>
              </a:ext>
            </a:extLst>
          </p:cNvPr>
          <p:cNvCxnSpPr>
            <a:cxnSpLocks/>
            <a:stCxn id="9" idx="2"/>
            <a:endCxn id="28" idx="1"/>
          </p:cNvCxnSpPr>
          <p:nvPr/>
        </p:nvCxnSpPr>
        <p:spPr>
          <a:xfrm>
            <a:off x="4138339" y="2498840"/>
            <a:ext cx="5185792" cy="369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3095E725-EC63-7455-3544-D72405837CCE}"/>
              </a:ext>
            </a:extLst>
          </p:cNvPr>
          <p:cNvCxnSpPr>
            <a:cxnSpLocks/>
            <a:stCxn id="10" idx="0"/>
            <a:endCxn id="43" idx="1"/>
          </p:cNvCxnSpPr>
          <p:nvPr/>
        </p:nvCxnSpPr>
        <p:spPr>
          <a:xfrm flipV="1">
            <a:off x="4084703" y="3136613"/>
            <a:ext cx="5239427" cy="716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87D681E-F279-8109-70D6-E68EB54A98FA}"/>
              </a:ext>
            </a:extLst>
          </p:cNvPr>
          <p:cNvSpPr txBox="1"/>
          <p:nvPr/>
        </p:nvSpPr>
        <p:spPr>
          <a:xfrm>
            <a:off x="3267337" y="1239068"/>
            <a:ext cx="1680434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Mike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982A2-9167-B1CF-2F3C-EA2F392706CD}"/>
              </a:ext>
            </a:extLst>
          </p:cNvPr>
          <p:cNvSpPr txBox="1"/>
          <p:nvPr/>
        </p:nvSpPr>
        <p:spPr>
          <a:xfrm>
            <a:off x="3323853" y="2221841"/>
            <a:ext cx="1628972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Paul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ACB9F-1431-EBBB-DB4E-C982A3EEA32F}"/>
              </a:ext>
            </a:extLst>
          </p:cNvPr>
          <p:cNvSpPr txBox="1"/>
          <p:nvPr/>
        </p:nvSpPr>
        <p:spPr>
          <a:xfrm>
            <a:off x="3141976" y="3852857"/>
            <a:ext cx="1885453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Jennifer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577D3-B7C7-2543-51A3-B6B9BC0C68BA}"/>
              </a:ext>
            </a:extLst>
          </p:cNvPr>
          <p:cNvSpPr txBox="1"/>
          <p:nvPr/>
        </p:nvSpPr>
        <p:spPr>
          <a:xfrm>
            <a:off x="847354" y="2981251"/>
            <a:ext cx="1805302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Christy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EF1202-F76A-094E-9711-A6440FCC7C48}"/>
              </a:ext>
            </a:extLst>
          </p:cNvPr>
          <p:cNvSpPr txBox="1"/>
          <p:nvPr/>
        </p:nvSpPr>
        <p:spPr>
          <a:xfrm>
            <a:off x="949946" y="1793793"/>
            <a:ext cx="1600118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Carl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D0F066-8BA8-C0EB-0AB8-458E768F7846}"/>
              </a:ext>
            </a:extLst>
          </p:cNvPr>
          <p:cNvSpPr txBox="1"/>
          <p:nvPr/>
        </p:nvSpPr>
        <p:spPr>
          <a:xfrm>
            <a:off x="717511" y="4182001"/>
            <a:ext cx="1800493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Charlie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AA3248-CC92-B4E0-31C6-3BE114FDD4DE}"/>
              </a:ext>
            </a:extLst>
          </p:cNvPr>
          <p:cNvSpPr txBox="1"/>
          <p:nvPr/>
        </p:nvSpPr>
        <p:spPr>
          <a:xfrm>
            <a:off x="3297207" y="4963514"/>
            <a:ext cx="1672153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John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C0EB8E-C2C3-32A9-A076-3DE9BE573823}"/>
              </a:ext>
            </a:extLst>
          </p:cNvPr>
          <p:cNvSpPr txBox="1"/>
          <p:nvPr/>
        </p:nvSpPr>
        <p:spPr>
          <a:xfrm>
            <a:off x="828117" y="5519333"/>
            <a:ext cx="1707519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Steve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8D46A-17D9-63A1-C431-AED4E5CE45CB}"/>
              </a:ext>
            </a:extLst>
          </p:cNvPr>
          <p:cNvSpPr txBox="1"/>
          <p:nvPr/>
        </p:nvSpPr>
        <p:spPr>
          <a:xfrm>
            <a:off x="6702516" y="1012467"/>
            <a:ext cx="1475084" cy="461665"/>
          </a:xfrm>
          <a:prstGeom prst="rect">
            <a:avLst/>
          </a:prstGeom>
          <a:solidFill>
            <a:srgbClr val="FCFABC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Intro (</a:t>
            </a:r>
            <a:r>
              <a:rPr lang="en-GB" sz="1200" dirty="0" err="1"/>
              <a:t>ForumPosts</a:t>
            </a:r>
            <a:r>
              <a:rPr lang="en-GB" sz="1200" dirty="0"/>
              <a:t>)</a:t>
            </a:r>
          </a:p>
          <a:p>
            <a:r>
              <a:rPr lang="en-GB" sz="1200" dirty="0"/>
              <a:t>Hi there this is ABC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064575-8B33-6457-54F2-3A1B642777C8}"/>
              </a:ext>
            </a:extLst>
          </p:cNvPr>
          <p:cNvSpPr txBox="1"/>
          <p:nvPr/>
        </p:nvSpPr>
        <p:spPr>
          <a:xfrm>
            <a:off x="9324130" y="2905780"/>
            <a:ext cx="1888659" cy="461665"/>
          </a:xfrm>
          <a:prstGeom prst="rect">
            <a:avLst/>
          </a:prstGeom>
          <a:solidFill>
            <a:srgbClr val="FCFABC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Geography (</a:t>
            </a:r>
            <a:r>
              <a:rPr lang="en-GB" sz="1200" dirty="0" err="1"/>
              <a:t>ForumPosts</a:t>
            </a:r>
            <a:r>
              <a:rPr lang="en-GB" sz="1200" dirty="0"/>
              <a:t>)</a:t>
            </a:r>
          </a:p>
          <a:p>
            <a:r>
              <a:rPr lang="en-GB" sz="1200" dirty="0" err="1"/>
              <a:t>Im</a:t>
            </a:r>
            <a:r>
              <a:rPr lang="en-GB" sz="1200" dirty="0"/>
              <a:t> George from USA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734C37-2CEB-A2DF-5872-329F0B964FD7}"/>
              </a:ext>
            </a:extLst>
          </p:cNvPr>
          <p:cNvSpPr txBox="1"/>
          <p:nvPr/>
        </p:nvSpPr>
        <p:spPr>
          <a:xfrm>
            <a:off x="9324130" y="1646468"/>
            <a:ext cx="1468672" cy="461665"/>
          </a:xfrm>
          <a:prstGeom prst="rect">
            <a:avLst/>
          </a:prstGeom>
          <a:solidFill>
            <a:srgbClr val="FCFABC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Intro (</a:t>
            </a:r>
            <a:r>
              <a:rPr lang="en-GB" sz="1200" dirty="0" err="1"/>
              <a:t>ForumPosts</a:t>
            </a:r>
            <a:r>
              <a:rPr lang="en-GB" sz="1200" dirty="0"/>
              <a:t>)</a:t>
            </a:r>
          </a:p>
          <a:p>
            <a:r>
              <a:rPr lang="en-GB" sz="1200" dirty="0"/>
              <a:t>Hello I’m PQR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3AD8CA-099E-F7C0-A523-E260E79D3D28}"/>
              </a:ext>
            </a:extLst>
          </p:cNvPr>
          <p:cNvSpPr txBox="1"/>
          <p:nvPr/>
        </p:nvSpPr>
        <p:spPr>
          <a:xfrm>
            <a:off x="6702516" y="2218432"/>
            <a:ext cx="1715534" cy="461665"/>
          </a:xfrm>
          <a:prstGeom prst="rect">
            <a:avLst/>
          </a:prstGeom>
          <a:solidFill>
            <a:srgbClr val="FCFABC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Re: Intro (</a:t>
            </a:r>
            <a:r>
              <a:rPr lang="en-GB" sz="1200" dirty="0" err="1"/>
              <a:t>ForumPosts</a:t>
            </a:r>
            <a:r>
              <a:rPr lang="en-GB" sz="1200" dirty="0"/>
              <a:t>)</a:t>
            </a:r>
          </a:p>
          <a:p>
            <a:r>
              <a:rPr lang="en-GB" sz="1200" dirty="0"/>
              <a:t>Hey PQR this is XYZ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850899-5749-9583-DEF1-889DA1956C08}"/>
              </a:ext>
            </a:extLst>
          </p:cNvPr>
          <p:cNvSpPr txBox="1"/>
          <p:nvPr/>
        </p:nvSpPr>
        <p:spPr>
          <a:xfrm>
            <a:off x="6702516" y="3547842"/>
            <a:ext cx="2135521" cy="461665"/>
          </a:xfrm>
          <a:prstGeom prst="rect">
            <a:avLst/>
          </a:prstGeom>
          <a:solidFill>
            <a:srgbClr val="FCFABC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Re: Geography (</a:t>
            </a:r>
            <a:r>
              <a:rPr lang="en-GB" sz="1200" dirty="0" err="1"/>
              <a:t>ForumPosts</a:t>
            </a:r>
            <a:r>
              <a:rPr lang="en-GB" sz="1200" dirty="0"/>
              <a:t>)</a:t>
            </a:r>
          </a:p>
          <a:p>
            <a:r>
              <a:rPr lang="en-GB" sz="1200" dirty="0"/>
              <a:t>I’m Mary from OZ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B6ECB-9FAC-C5FA-E0EC-95B766C19886}"/>
              </a:ext>
            </a:extLst>
          </p:cNvPr>
          <p:cNvSpPr txBox="1"/>
          <p:nvPr/>
        </p:nvSpPr>
        <p:spPr>
          <a:xfrm>
            <a:off x="9324130" y="4525900"/>
            <a:ext cx="2135521" cy="461665"/>
          </a:xfrm>
          <a:prstGeom prst="rect">
            <a:avLst/>
          </a:prstGeom>
          <a:solidFill>
            <a:srgbClr val="FCFABC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Re: Geography (</a:t>
            </a:r>
            <a:r>
              <a:rPr lang="en-GB" sz="1200" dirty="0" err="1"/>
              <a:t>ForumPosts</a:t>
            </a:r>
            <a:r>
              <a:rPr lang="en-GB" sz="1200" dirty="0"/>
              <a:t>)</a:t>
            </a:r>
          </a:p>
          <a:p>
            <a:r>
              <a:rPr lang="en-GB" sz="1200" dirty="0"/>
              <a:t>I’m Peter from UK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8E1DB0-8B77-B568-416A-B38B20AFE73F}"/>
              </a:ext>
            </a:extLst>
          </p:cNvPr>
          <p:cNvSpPr txBox="1"/>
          <p:nvPr/>
        </p:nvSpPr>
        <p:spPr>
          <a:xfrm>
            <a:off x="6702517" y="5102568"/>
            <a:ext cx="1468672" cy="461665"/>
          </a:xfrm>
          <a:prstGeom prst="rect">
            <a:avLst/>
          </a:prstGeom>
          <a:solidFill>
            <a:srgbClr val="FCFABC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Intro (</a:t>
            </a:r>
            <a:r>
              <a:rPr lang="en-GB" sz="1200" dirty="0" err="1"/>
              <a:t>ForumPosts</a:t>
            </a:r>
            <a:r>
              <a:rPr lang="en-GB" sz="1200" dirty="0"/>
              <a:t>)</a:t>
            </a:r>
          </a:p>
          <a:p>
            <a:r>
              <a:rPr lang="en-GB" sz="1200" dirty="0"/>
              <a:t>I’m Peter from UK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699D19-F262-A0F8-DC11-B55C65CE12B2}"/>
              </a:ext>
            </a:extLst>
          </p:cNvPr>
          <p:cNvSpPr txBox="1"/>
          <p:nvPr/>
        </p:nvSpPr>
        <p:spPr>
          <a:xfrm>
            <a:off x="9324131" y="5965625"/>
            <a:ext cx="1495922" cy="461665"/>
          </a:xfrm>
          <a:prstGeom prst="rect">
            <a:avLst/>
          </a:prstGeom>
          <a:solidFill>
            <a:srgbClr val="FCFABC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Intro (</a:t>
            </a:r>
            <a:r>
              <a:rPr lang="en-GB" sz="1200" dirty="0" err="1"/>
              <a:t>ForumPosts</a:t>
            </a:r>
            <a:r>
              <a:rPr lang="en-GB" sz="1200" dirty="0"/>
              <a:t>)</a:t>
            </a:r>
          </a:p>
          <a:p>
            <a:r>
              <a:rPr lang="en-GB" sz="1200" dirty="0"/>
              <a:t>Nice to see all here!</a:t>
            </a:r>
          </a:p>
        </p:txBody>
      </p:sp>
    </p:spTree>
    <p:extLst>
      <p:ext uri="{BB962C8B-B14F-4D97-AF65-F5344CB8AC3E}">
        <p14:creationId xmlns:p14="http://schemas.microsoft.com/office/powerpoint/2010/main" val="38006287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DGS">
      <a:dk1>
        <a:srgbClr val="121037"/>
      </a:dk1>
      <a:lt1>
        <a:srgbClr val="FFFFFF"/>
      </a:lt1>
      <a:dk2>
        <a:srgbClr val="FFFFFF"/>
      </a:dk2>
      <a:lt2>
        <a:srgbClr val="5F6261"/>
      </a:lt2>
      <a:accent1>
        <a:srgbClr val="121037"/>
      </a:accent1>
      <a:accent2>
        <a:srgbClr val="121037"/>
      </a:accent2>
      <a:accent3>
        <a:srgbClr val="A5A5A5"/>
      </a:accent3>
      <a:accent4>
        <a:srgbClr val="121037"/>
      </a:accent4>
      <a:accent5>
        <a:srgbClr val="5B9BD5"/>
      </a:accent5>
      <a:accent6>
        <a:srgbClr val="121037"/>
      </a:accent6>
      <a:hlink>
        <a:srgbClr val="0563C1"/>
      </a:hlink>
      <a:folHlink>
        <a:srgbClr val="954F72"/>
      </a:folHlink>
    </a:clrScheme>
    <a:fontScheme name="DGS Group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710903c-77c4-44ab-805a-608adac18342">
      <Terms xmlns="http://schemas.microsoft.com/office/infopath/2007/PartnerControls"/>
    </lcf76f155ced4ddcb4097134ff3c332f>
    <TaxCatchAll xmlns="6c779d6c-ab35-4ddd-ae94-09a347ec79f9" xsi:nil="true"/>
    <SharedWithUsers xmlns="6c779d6c-ab35-4ddd-ae94-09a347ec79f9">
      <UserInfo>
        <DisplayName>Alessandro Marenghi</DisplayName>
        <AccountId>135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7557C414FFC246828E161A95853EDF" ma:contentTypeVersion="17" ma:contentTypeDescription="Create a new document." ma:contentTypeScope="" ma:versionID="e5d4b4b29ddf4756e02a2256ff5d4fb4">
  <xsd:schema xmlns:xsd="http://www.w3.org/2001/XMLSchema" xmlns:xs="http://www.w3.org/2001/XMLSchema" xmlns:p="http://schemas.microsoft.com/office/2006/metadata/properties" xmlns:ns2="7710903c-77c4-44ab-805a-608adac18342" xmlns:ns3="6c779d6c-ab35-4ddd-ae94-09a347ec79f9" targetNamespace="http://schemas.microsoft.com/office/2006/metadata/properties" ma:root="true" ma:fieldsID="a89701ab05fd3e0de536e3feff8fc6bf" ns2:_="" ns3:_="">
    <xsd:import namespace="7710903c-77c4-44ab-805a-608adac18342"/>
    <xsd:import namespace="6c779d6c-ab35-4ddd-ae94-09a347ec79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10903c-77c4-44ab-805a-608adac183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8c725d1-d732-4a51-a044-edc7d874d28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779d6c-ab35-4ddd-ae94-09a347ec79f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fe4baad-40df-4961-8eb3-8cbf0728624d}" ma:internalName="TaxCatchAll" ma:showField="CatchAllData" ma:web="6c779d6c-ab35-4ddd-ae94-09a347ec79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B7ED36-D252-4F13-B4A2-1878D34A087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6d18060-a31e-4ff0-ae51-deace3b936e3"/>
    <ds:schemaRef ds:uri="be9323d8-bf2e-44e9-ad22-9d50f420b975"/>
    <ds:schemaRef ds:uri="http://www.w3.org/XML/1998/namespace"/>
    <ds:schemaRef ds:uri="http://purl.org/dc/dcmitype/"/>
    <ds:schemaRef ds:uri="e846b5f8-3eb4-4bc8-8119-ff7509d7c554"/>
    <ds:schemaRef ds:uri="16f8d6bb-e62f-43ef-8cb9-75a9599ba80f"/>
    <ds:schemaRef ds:uri="7710903c-77c4-44ab-805a-608adac18342"/>
    <ds:schemaRef ds:uri="6c779d6c-ab35-4ddd-ae94-09a347ec79f9"/>
  </ds:schemaRefs>
</ds:datastoreItem>
</file>

<file path=customXml/itemProps2.xml><?xml version="1.0" encoding="utf-8"?>
<ds:datastoreItem xmlns:ds="http://schemas.openxmlformats.org/officeDocument/2006/customXml" ds:itemID="{DA951D4D-BE6C-4CD0-B1D3-1C47C6C7C0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EA7555-277D-424D-8CAA-9F670C1067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10903c-77c4-44ab-805a-608adac18342"/>
    <ds:schemaRef ds:uri="6c779d6c-ab35-4ddd-ae94-09a347ec79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8526</TotalTime>
  <Words>525</Words>
  <Application>Microsoft Office PowerPoint</Application>
  <PresentationFormat>Widescreen</PresentationFormat>
  <Paragraphs>116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 Light</vt:lpstr>
      <vt:lpstr>Roboto</vt:lpstr>
      <vt:lpstr>Arial</vt:lpstr>
      <vt:lpstr>Tema di Office</vt:lpstr>
      <vt:lpstr>REST endpoint invocation</vt:lpstr>
      <vt:lpstr>Examples</vt:lpstr>
      <vt:lpstr>Graph Database on SQL Server</vt:lpstr>
      <vt:lpstr>Relational vs Graph DB</vt:lpstr>
      <vt:lpstr>The social model</vt:lpstr>
      <vt:lpstr>Questions</vt:lpstr>
      <vt:lpstr>Forum model – highly interconnected</vt:lpstr>
      <vt:lpstr>SHORTEST_PATH</vt:lpstr>
      <vt:lpstr>Forum model – highly interconnected</vt:lpstr>
      <vt:lpstr>Try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carmine rossin</dc:creator>
  <cp:keywords/>
  <dc:description/>
  <cp:lastModifiedBy>Matteo Beshara</cp:lastModifiedBy>
  <cp:revision>285</cp:revision>
  <cp:lastPrinted>2023-01-27T08:40:16Z</cp:lastPrinted>
  <dcterms:created xsi:type="dcterms:W3CDTF">2019-05-20T09:27:52Z</dcterms:created>
  <dcterms:modified xsi:type="dcterms:W3CDTF">2023-11-10T11:27:15Z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0x010100E57557C414FFC246828E161A95853EDF</vt:lpwstr>
  </property>
  <property fmtid="{D5CDD505-2E9C-101B-9397-08002B2CF9AE}" pid="3" name="MediaServiceImageTags">
    <vt:lpwstr/>
  </property>
</Properties>
</file>